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0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1B84A-F946-A20A-F205-F8289E8CEA74}" v="472" dt="2024-07-15T03:00:08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n Long Wong" userId="6fe21171e40a8a54" providerId="Windows Live" clId="Web-{A6F3BE31-2730-2614-6F3D-287C628C94F2}"/>
    <pc:docChg chg="addSld delSld modSld">
      <pc:chgData name="Shun Long Wong" userId="6fe21171e40a8a54" providerId="Windows Live" clId="Web-{A6F3BE31-2730-2614-6F3D-287C628C94F2}" dt="2024-07-12T07:12:09.286" v="25"/>
      <pc:docMkLst>
        <pc:docMk/>
      </pc:docMkLst>
      <pc:sldChg chg="modSp">
        <pc:chgData name="Shun Long Wong" userId="6fe21171e40a8a54" providerId="Windows Live" clId="Web-{A6F3BE31-2730-2614-6F3D-287C628C94F2}" dt="2024-07-12T07:10:40.974" v="18" actId="1076"/>
        <pc:sldMkLst>
          <pc:docMk/>
          <pc:sldMk cId="2901087771" sldId="267"/>
        </pc:sldMkLst>
        <pc:spChg chg="mod">
          <ac:chgData name="Shun Long Wong" userId="6fe21171e40a8a54" providerId="Windows Live" clId="Web-{A6F3BE31-2730-2614-6F3D-287C628C94F2}" dt="2024-07-12T07:10:40.974" v="18" actId="1076"/>
          <ac:spMkLst>
            <pc:docMk/>
            <pc:sldMk cId="2901087771" sldId="267"/>
            <ac:spMk id="10" creationId="{00000000-0000-0000-0000-000000000000}"/>
          </ac:spMkLst>
        </pc:spChg>
      </pc:sldChg>
      <pc:sldChg chg="addSp delSp modSp add">
        <pc:chgData name="Shun Long Wong" userId="6fe21171e40a8a54" providerId="Windows Live" clId="Web-{A6F3BE31-2730-2614-6F3D-287C628C94F2}" dt="2024-07-12T07:12:09.286" v="25"/>
        <pc:sldMkLst>
          <pc:docMk/>
          <pc:sldMk cId="3241922574" sldId="289"/>
        </pc:sldMkLst>
        <pc:spChg chg="mod">
          <ac:chgData name="Shun Long Wong" userId="6fe21171e40a8a54" providerId="Windows Live" clId="Web-{A6F3BE31-2730-2614-6F3D-287C628C94F2}" dt="2024-07-12T07:11:09.099" v="22" actId="1076"/>
          <ac:spMkLst>
            <pc:docMk/>
            <pc:sldMk cId="3241922574" sldId="289"/>
            <ac:spMk id="3" creationId="{00000000-0000-0000-0000-000000000000}"/>
          </ac:spMkLst>
        </pc:spChg>
        <pc:spChg chg="mod">
          <ac:chgData name="Shun Long Wong" userId="6fe21171e40a8a54" providerId="Windows Live" clId="Web-{A6F3BE31-2730-2614-6F3D-287C628C94F2}" dt="2024-07-12T07:09:15.553" v="11" actId="1076"/>
          <ac:spMkLst>
            <pc:docMk/>
            <pc:sldMk cId="3241922574" sldId="289"/>
            <ac:spMk id="5" creationId="{00000000-0000-0000-0000-000000000000}"/>
          </ac:spMkLst>
        </pc:spChg>
        <pc:spChg chg="mod">
          <ac:chgData name="Shun Long Wong" userId="6fe21171e40a8a54" providerId="Windows Live" clId="Web-{A6F3BE31-2730-2614-6F3D-287C628C94F2}" dt="2024-07-12T07:11:40.771" v="24" actId="14100"/>
          <ac:spMkLst>
            <pc:docMk/>
            <pc:sldMk cId="3241922574" sldId="289"/>
            <ac:spMk id="6" creationId="{00000000-0000-0000-0000-000000000000}"/>
          </ac:spMkLst>
        </pc:spChg>
        <pc:spChg chg="add del">
          <ac:chgData name="Shun Long Wong" userId="6fe21171e40a8a54" providerId="Windows Live" clId="Web-{A6F3BE31-2730-2614-6F3D-287C628C94F2}" dt="2024-07-12T07:10:12.896" v="16"/>
          <ac:spMkLst>
            <pc:docMk/>
            <pc:sldMk cId="3241922574" sldId="289"/>
            <ac:spMk id="8" creationId="{0888E242-C9F8-3687-738E-1EA3702640FF}"/>
          </ac:spMkLst>
        </pc:spChg>
        <pc:spChg chg="add mod">
          <ac:chgData name="Shun Long Wong" userId="6fe21171e40a8a54" providerId="Windows Live" clId="Web-{A6F3BE31-2730-2614-6F3D-287C628C94F2}" dt="2024-07-12T07:11:23.068" v="23" actId="1076"/>
          <ac:spMkLst>
            <pc:docMk/>
            <pc:sldMk cId="3241922574" sldId="289"/>
            <ac:spMk id="9" creationId="{6308227D-2F3B-667D-9850-7666386AA72F}"/>
          </ac:spMkLst>
        </pc:spChg>
        <pc:picChg chg="del">
          <ac:chgData name="Shun Long Wong" userId="6fe21171e40a8a54" providerId="Windows Live" clId="Web-{A6F3BE31-2730-2614-6F3D-287C628C94F2}" dt="2024-07-12T07:12:09.286" v="25"/>
          <ac:picMkLst>
            <pc:docMk/>
            <pc:sldMk cId="3241922574" sldId="289"/>
            <ac:picMk id="7" creationId="{00000000-0000-0000-0000-000000000000}"/>
          </ac:picMkLst>
        </pc:picChg>
      </pc:sldChg>
      <pc:sldChg chg="add">
        <pc:chgData name="Shun Long Wong" userId="6fe21171e40a8a54" providerId="Windows Live" clId="Web-{A6F3BE31-2730-2614-6F3D-287C628C94F2}" dt="2024-07-12T07:07:54.272" v="1"/>
        <pc:sldMkLst>
          <pc:docMk/>
          <pc:sldMk cId="1963321732" sldId="290"/>
        </pc:sldMkLst>
      </pc:sldChg>
      <pc:sldChg chg="add">
        <pc:chgData name="Shun Long Wong" userId="6fe21171e40a8a54" providerId="Windows Live" clId="Web-{A6F3BE31-2730-2614-6F3D-287C628C94F2}" dt="2024-07-12T07:07:59.866" v="2"/>
        <pc:sldMkLst>
          <pc:docMk/>
          <pc:sldMk cId="3713520888" sldId="291"/>
        </pc:sldMkLst>
      </pc:sldChg>
      <pc:sldChg chg="add">
        <pc:chgData name="Shun Long Wong" userId="6fe21171e40a8a54" providerId="Windows Live" clId="Web-{A6F3BE31-2730-2614-6F3D-287C628C94F2}" dt="2024-07-12T07:08:16.319" v="3"/>
        <pc:sldMkLst>
          <pc:docMk/>
          <pc:sldMk cId="4283634382" sldId="292"/>
        </pc:sldMkLst>
      </pc:sldChg>
      <pc:sldChg chg="add">
        <pc:chgData name="Shun Long Wong" userId="6fe21171e40a8a54" providerId="Windows Live" clId="Web-{A6F3BE31-2730-2614-6F3D-287C628C94F2}" dt="2024-07-12T07:08:26.553" v="4"/>
        <pc:sldMkLst>
          <pc:docMk/>
          <pc:sldMk cId="2138419962" sldId="293"/>
        </pc:sldMkLst>
      </pc:sldChg>
      <pc:sldChg chg="add">
        <pc:chgData name="Shun Long Wong" userId="6fe21171e40a8a54" providerId="Windows Live" clId="Web-{A6F3BE31-2730-2614-6F3D-287C628C94F2}" dt="2024-07-12T07:08:34.069" v="5"/>
        <pc:sldMkLst>
          <pc:docMk/>
          <pc:sldMk cId="2686519457" sldId="294"/>
        </pc:sldMkLst>
      </pc:sldChg>
      <pc:sldChg chg="add">
        <pc:chgData name="Shun Long Wong" userId="6fe21171e40a8a54" providerId="Windows Live" clId="Web-{A6F3BE31-2730-2614-6F3D-287C628C94F2}" dt="2024-07-12T07:08:39.335" v="6"/>
        <pc:sldMkLst>
          <pc:docMk/>
          <pc:sldMk cId="839893209" sldId="295"/>
        </pc:sldMkLst>
      </pc:sldChg>
      <pc:sldChg chg="add">
        <pc:chgData name="Shun Long Wong" userId="6fe21171e40a8a54" providerId="Windows Live" clId="Web-{A6F3BE31-2730-2614-6F3D-287C628C94F2}" dt="2024-07-12T07:08:43.944" v="7"/>
        <pc:sldMkLst>
          <pc:docMk/>
          <pc:sldMk cId="1942607519" sldId="296"/>
        </pc:sldMkLst>
      </pc:sldChg>
      <pc:sldChg chg="add">
        <pc:chgData name="Shun Long Wong" userId="6fe21171e40a8a54" providerId="Windows Live" clId="Web-{A6F3BE31-2730-2614-6F3D-287C628C94F2}" dt="2024-07-12T07:08:50.475" v="8"/>
        <pc:sldMkLst>
          <pc:docMk/>
          <pc:sldMk cId="3678180661" sldId="297"/>
        </pc:sldMkLst>
      </pc:sldChg>
      <pc:sldChg chg="add">
        <pc:chgData name="Shun Long Wong" userId="6fe21171e40a8a54" providerId="Windows Live" clId="Web-{A6F3BE31-2730-2614-6F3D-287C628C94F2}" dt="2024-07-12T07:08:57.459" v="9"/>
        <pc:sldMkLst>
          <pc:docMk/>
          <pc:sldMk cId="139536744" sldId="298"/>
        </pc:sldMkLst>
      </pc:sldChg>
      <pc:sldChg chg="new del">
        <pc:chgData name="Shun Long Wong" userId="6fe21171e40a8a54" providerId="Windows Live" clId="Web-{A6F3BE31-2730-2614-6F3D-287C628C94F2}" dt="2024-07-12T07:09:51.318" v="14"/>
        <pc:sldMkLst>
          <pc:docMk/>
          <pc:sldMk cId="1933408913" sldId="299"/>
        </pc:sldMkLst>
      </pc:sldChg>
    </pc:docChg>
  </pc:docChgLst>
  <pc:docChgLst>
    <pc:chgData name="Shun Long Wong" userId="6fe21171e40a8a54" providerId="Windows Live" clId="Web-{185B3C3D-1FD7-29E5-0A47-EB2A20B5E138}"/>
    <pc:docChg chg="addSld delSld modSld sldOrd">
      <pc:chgData name="Shun Long Wong" userId="6fe21171e40a8a54" providerId="Windows Live" clId="Web-{185B3C3D-1FD7-29E5-0A47-EB2A20B5E138}" dt="2024-06-29T05:54:37.421" v="101"/>
      <pc:docMkLst>
        <pc:docMk/>
      </pc:docMkLst>
      <pc:sldChg chg="addSp delSp">
        <pc:chgData name="Shun Long Wong" userId="6fe21171e40a8a54" providerId="Windows Live" clId="Web-{185B3C3D-1FD7-29E5-0A47-EB2A20B5E138}" dt="2024-06-29T05:54:37.421" v="101"/>
        <pc:sldMkLst>
          <pc:docMk/>
          <pc:sldMk cId="0" sldId="258"/>
        </pc:sldMkLst>
        <pc:spChg chg="add del">
          <ac:chgData name="Shun Long Wong" userId="6fe21171e40a8a54" providerId="Windows Live" clId="Web-{185B3C3D-1FD7-29E5-0A47-EB2A20B5E138}" dt="2024-06-29T05:54:31.124" v="99"/>
          <ac:spMkLst>
            <pc:docMk/>
            <pc:sldMk cId="0" sldId="258"/>
            <ac:spMk id="3" creationId="{00000000-0000-0000-0000-000000000000}"/>
          </ac:spMkLst>
        </pc:spChg>
        <pc:spChg chg="del">
          <ac:chgData name="Shun Long Wong" userId="6fe21171e40a8a54" providerId="Windows Live" clId="Web-{185B3C3D-1FD7-29E5-0A47-EB2A20B5E138}" dt="2024-06-29T05:54:37.421" v="101"/>
          <ac:spMkLst>
            <pc:docMk/>
            <pc:sldMk cId="0" sldId="258"/>
            <ac:spMk id="9" creationId="{00000000-0000-0000-0000-000000000000}"/>
          </ac:spMkLst>
        </pc:spChg>
        <pc:spChg chg="del">
          <ac:chgData name="Shun Long Wong" userId="6fe21171e40a8a54" providerId="Windows Live" clId="Web-{185B3C3D-1FD7-29E5-0A47-EB2A20B5E138}" dt="2024-06-29T05:54:34.359" v="100"/>
          <ac:spMkLst>
            <pc:docMk/>
            <pc:sldMk cId="0" sldId="258"/>
            <ac:spMk id="14" creationId="{00000000-0000-0000-0000-000000000000}"/>
          </ac:spMkLst>
        </pc:spChg>
      </pc:sldChg>
      <pc:sldChg chg="delSp">
        <pc:chgData name="Shun Long Wong" userId="6fe21171e40a8a54" providerId="Windows Live" clId="Web-{185B3C3D-1FD7-29E5-0A47-EB2A20B5E138}" dt="2024-06-28T09:42:52.055" v="14"/>
        <pc:sldMkLst>
          <pc:docMk/>
          <pc:sldMk cId="0" sldId="262"/>
        </pc:sldMkLst>
        <pc:picChg chg="del">
          <ac:chgData name="Shun Long Wong" userId="6fe21171e40a8a54" providerId="Windows Live" clId="Web-{185B3C3D-1FD7-29E5-0A47-EB2A20B5E138}" dt="2024-06-28T09:42:52.055" v="14"/>
          <ac:picMkLst>
            <pc:docMk/>
            <pc:sldMk cId="0" sldId="262"/>
            <ac:picMk id="7" creationId="{00000000-0000-0000-0000-000000000000}"/>
          </ac:picMkLst>
        </pc:picChg>
      </pc:sldChg>
      <pc:sldChg chg="modSp">
        <pc:chgData name="Shun Long Wong" userId="6fe21171e40a8a54" providerId="Windows Live" clId="Web-{185B3C3D-1FD7-29E5-0A47-EB2A20B5E138}" dt="2024-06-28T09:49:10.497" v="75" actId="1076"/>
        <pc:sldMkLst>
          <pc:docMk/>
          <pc:sldMk cId="2579323208" sldId="266"/>
        </pc:sldMkLst>
        <pc:spChg chg="mod">
          <ac:chgData name="Shun Long Wong" userId="6fe21171e40a8a54" providerId="Windows Live" clId="Web-{185B3C3D-1FD7-29E5-0A47-EB2A20B5E138}" dt="2024-06-28T09:49:10.497" v="75" actId="1076"/>
          <ac:spMkLst>
            <pc:docMk/>
            <pc:sldMk cId="2579323208" sldId="266"/>
            <ac:spMk id="5" creationId="{00000000-0000-0000-0000-000000000000}"/>
          </ac:spMkLst>
        </pc:spChg>
      </pc:sldChg>
      <pc:sldChg chg="modSp add del">
        <pc:chgData name="Shun Long Wong" userId="6fe21171e40a8a54" providerId="Windows Live" clId="Web-{185B3C3D-1FD7-29E5-0A47-EB2A20B5E138}" dt="2024-06-28T09:43:19.618" v="24"/>
        <pc:sldMkLst>
          <pc:docMk/>
          <pc:sldMk cId="1678308261" sldId="267"/>
        </pc:sldMkLst>
        <pc:spChg chg="mod">
          <ac:chgData name="Shun Long Wong" userId="6fe21171e40a8a54" providerId="Windows Live" clId="Web-{185B3C3D-1FD7-29E5-0A47-EB2A20B5E138}" dt="2024-06-28T09:42:15.976" v="13" actId="20577"/>
          <ac:spMkLst>
            <pc:docMk/>
            <pc:sldMk cId="1678308261" sldId="267"/>
            <ac:spMk id="10" creationId="{00000000-0000-0000-0000-000000000000}"/>
          </ac:spMkLst>
        </pc:spChg>
      </pc:sldChg>
      <pc:sldChg chg="add">
        <pc:chgData name="Shun Long Wong" userId="6fe21171e40a8a54" providerId="Windows Live" clId="Web-{185B3C3D-1FD7-29E5-0A47-EB2A20B5E138}" dt="2024-06-28T09:43:50.946" v="25"/>
        <pc:sldMkLst>
          <pc:docMk/>
          <pc:sldMk cId="2901087771" sldId="267"/>
        </pc:sldMkLst>
      </pc:sldChg>
      <pc:sldChg chg="add del">
        <pc:chgData name="Shun Long Wong" userId="6fe21171e40a8a54" providerId="Windows Live" clId="Web-{185B3C3D-1FD7-29E5-0A47-EB2A20B5E138}" dt="2024-06-28T09:43:18.868" v="23"/>
        <pc:sldMkLst>
          <pc:docMk/>
          <pc:sldMk cId="1614337886" sldId="268"/>
        </pc:sldMkLst>
      </pc:sldChg>
      <pc:sldChg chg="add del">
        <pc:chgData name="Shun Long Wong" userId="6fe21171e40a8a54" providerId="Windows Live" clId="Web-{185B3C3D-1FD7-29E5-0A47-EB2A20B5E138}" dt="2024-06-28T09:44:05.165" v="35"/>
        <pc:sldMkLst>
          <pc:docMk/>
          <pc:sldMk cId="2981460517" sldId="268"/>
        </pc:sldMkLst>
      </pc:sldChg>
      <pc:sldChg chg="add">
        <pc:chgData name="Shun Long Wong" userId="6fe21171e40a8a54" providerId="Windows Live" clId="Web-{185B3C3D-1FD7-29E5-0A47-EB2A20B5E138}" dt="2024-06-28T09:44:26.587" v="44"/>
        <pc:sldMkLst>
          <pc:docMk/>
          <pc:sldMk cId="3303081445" sldId="268"/>
        </pc:sldMkLst>
      </pc:sldChg>
      <pc:sldChg chg="add del">
        <pc:chgData name="Shun Long Wong" userId="6fe21171e40a8a54" providerId="Windows Live" clId="Web-{185B3C3D-1FD7-29E5-0A47-EB2A20B5E138}" dt="2024-06-28T09:43:18.571" v="22"/>
        <pc:sldMkLst>
          <pc:docMk/>
          <pc:sldMk cId="34429090" sldId="269"/>
        </pc:sldMkLst>
      </pc:sldChg>
      <pc:sldChg chg="add del">
        <pc:chgData name="Shun Long Wong" userId="6fe21171e40a8a54" providerId="Windows Live" clId="Web-{185B3C3D-1FD7-29E5-0A47-EB2A20B5E138}" dt="2024-06-28T09:44:13.962" v="43"/>
        <pc:sldMkLst>
          <pc:docMk/>
          <pc:sldMk cId="251374836" sldId="269"/>
        </pc:sldMkLst>
      </pc:sldChg>
      <pc:sldChg chg="add">
        <pc:chgData name="Shun Long Wong" userId="6fe21171e40a8a54" providerId="Windows Live" clId="Web-{185B3C3D-1FD7-29E5-0A47-EB2A20B5E138}" dt="2024-06-28T09:44:38.197" v="45"/>
        <pc:sldMkLst>
          <pc:docMk/>
          <pc:sldMk cId="2670920719" sldId="269"/>
        </pc:sldMkLst>
      </pc:sldChg>
      <pc:sldChg chg="add">
        <pc:chgData name="Shun Long Wong" userId="6fe21171e40a8a54" providerId="Windows Live" clId="Web-{185B3C3D-1FD7-29E5-0A47-EB2A20B5E138}" dt="2024-06-28T09:44:50.775" v="46"/>
        <pc:sldMkLst>
          <pc:docMk/>
          <pc:sldMk cId="2020788509" sldId="270"/>
        </pc:sldMkLst>
      </pc:sldChg>
      <pc:sldChg chg="add del">
        <pc:chgData name="Shun Long Wong" userId="6fe21171e40a8a54" providerId="Windows Live" clId="Web-{185B3C3D-1FD7-29E5-0A47-EB2A20B5E138}" dt="2024-06-28T09:44:13.368" v="42"/>
        <pc:sldMkLst>
          <pc:docMk/>
          <pc:sldMk cId="3097662143" sldId="270"/>
        </pc:sldMkLst>
      </pc:sldChg>
      <pc:sldChg chg="add del">
        <pc:chgData name="Shun Long Wong" userId="6fe21171e40a8a54" providerId="Windows Live" clId="Web-{185B3C3D-1FD7-29E5-0A47-EB2A20B5E138}" dt="2024-06-28T09:43:17.961" v="21"/>
        <pc:sldMkLst>
          <pc:docMk/>
          <pc:sldMk cId="4172104121" sldId="270"/>
        </pc:sldMkLst>
      </pc:sldChg>
      <pc:sldChg chg="add del">
        <pc:chgData name="Shun Long Wong" userId="6fe21171e40a8a54" providerId="Windows Live" clId="Web-{185B3C3D-1FD7-29E5-0A47-EB2A20B5E138}" dt="2024-06-28T09:44:12.775" v="41"/>
        <pc:sldMkLst>
          <pc:docMk/>
          <pc:sldMk cId="65009581" sldId="271"/>
        </pc:sldMkLst>
      </pc:sldChg>
      <pc:sldChg chg="add">
        <pc:chgData name="Shun Long Wong" userId="6fe21171e40a8a54" providerId="Windows Live" clId="Web-{185B3C3D-1FD7-29E5-0A47-EB2A20B5E138}" dt="2024-06-28T09:45:01.728" v="47"/>
        <pc:sldMkLst>
          <pc:docMk/>
          <pc:sldMk cId="735715561" sldId="271"/>
        </pc:sldMkLst>
      </pc:sldChg>
      <pc:sldChg chg="add del">
        <pc:chgData name="Shun Long Wong" userId="6fe21171e40a8a54" providerId="Windows Live" clId="Web-{185B3C3D-1FD7-29E5-0A47-EB2A20B5E138}" dt="2024-06-28T09:43:17.368" v="20"/>
        <pc:sldMkLst>
          <pc:docMk/>
          <pc:sldMk cId="1680797918" sldId="271"/>
        </pc:sldMkLst>
      </pc:sldChg>
      <pc:sldChg chg="add del">
        <pc:chgData name="Shun Long Wong" userId="6fe21171e40a8a54" providerId="Windows Live" clId="Web-{185B3C3D-1FD7-29E5-0A47-EB2A20B5E138}" dt="2024-06-28T09:44:12.150" v="40"/>
        <pc:sldMkLst>
          <pc:docMk/>
          <pc:sldMk cId="1960195009" sldId="272"/>
        </pc:sldMkLst>
      </pc:sldChg>
      <pc:sldChg chg="modSp add">
        <pc:chgData name="Shun Long Wong" userId="6fe21171e40a8a54" providerId="Windows Live" clId="Web-{185B3C3D-1FD7-29E5-0A47-EB2A20B5E138}" dt="2024-06-28T09:45:20.604" v="49" actId="1076"/>
        <pc:sldMkLst>
          <pc:docMk/>
          <pc:sldMk cId="2139654854" sldId="272"/>
        </pc:sldMkLst>
        <pc:spChg chg="mod">
          <ac:chgData name="Shun Long Wong" userId="6fe21171e40a8a54" providerId="Windows Live" clId="Web-{185B3C3D-1FD7-29E5-0A47-EB2A20B5E138}" dt="2024-06-28T09:45:20.604" v="49" actId="1076"/>
          <ac:spMkLst>
            <pc:docMk/>
            <pc:sldMk cId="2139654854" sldId="272"/>
            <ac:spMk id="7" creationId="{00000000-0000-0000-0000-000000000000}"/>
          </ac:spMkLst>
        </pc:spChg>
      </pc:sldChg>
      <pc:sldChg chg="add del">
        <pc:chgData name="Shun Long Wong" userId="6fe21171e40a8a54" providerId="Windows Live" clId="Web-{185B3C3D-1FD7-29E5-0A47-EB2A20B5E138}" dt="2024-06-28T09:43:16.774" v="19"/>
        <pc:sldMkLst>
          <pc:docMk/>
          <pc:sldMk cId="2703610812" sldId="272"/>
        </pc:sldMkLst>
      </pc:sldChg>
      <pc:sldChg chg="add del">
        <pc:chgData name="Shun Long Wong" userId="6fe21171e40a8a54" providerId="Windows Live" clId="Web-{185B3C3D-1FD7-29E5-0A47-EB2A20B5E138}" dt="2024-06-28T09:44:11.509" v="39"/>
        <pc:sldMkLst>
          <pc:docMk/>
          <pc:sldMk cId="2512645799" sldId="273"/>
        </pc:sldMkLst>
      </pc:sldChg>
      <pc:sldChg chg="add del">
        <pc:chgData name="Shun Long Wong" userId="6fe21171e40a8a54" providerId="Windows Live" clId="Web-{185B3C3D-1FD7-29E5-0A47-EB2A20B5E138}" dt="2024-06-28T09:43:16.164" v="18"/>
        <pc:sldMkLst>
          <pc:docMk/>
          <pc:sldMk cId="2706387644" sldId="273"/>
        </pc:sldMkLst>
      </pc:sldChg>
      <pc:sldChg chg="add">
        <pc:chgData name="Shun Long Wong" userId="6fe21171e40a8a54" providerId="Windows Live" clId="Web-{185B3C3D-1FD7-29E5-0A47-EB2A20B5E138}" dt="2024-06-28T09:45:37.416" v="50"/>
        <pc:sldMkLst>
          <pc:docMk/>
          <pc:sldMk cId="3447563690" sldId="273"/>
        </pc:sldMkLst>
      </pc:sldChg>
      <pc:sldChg chg="add">
        <pc:chgData name="Shun Long Wong" userId="6fe21171e40a8a54" providerId="Windows Live" clId="Web-{185B3C3D-1FD7-29E5-0A47-EB2A20B5E138}" dt="2024-06-28T09:45:50.948" v="53"/>
        <pc:sldMkLst>
          <pc:docMk/>
          <pc:sldMk cId="1770405196" sldId="274"/>
        </pc:sldMkLst>
      </pc:sldChg>
      <pc:sldChg chg="add del">
        <pc:chgData name="Shun Long Wong" userId="6fe21171e40a8a54" providerId="Windows Live" clId="Web-{185B3C3D-1FD7-29E5-0A47-EB2A20B5E138}" dt="2024-06-28T09:43:13.414" v="17"/>
        <pc:sldMkLst>
          <pc:docMk/>
          <pc:sldMk cId="3047555928" sldId="274"/>
        </pc:sldMkLst>
      </pc:sldChg>
      <pc:sldChg chg="add del">
        <pc:chgData name="Shun Long Wong" userId="6fe21171e40a8a54" providerId="Windows Live" clId="Web-{185B3C3D-1FD7-29E5-0A47-EB2A20B5E138}" dt="2024-06-28T09:45:49.620" v="52"/>
        <pc:sldMkLst>
          <pc:docMk/>
          <pc:sldMk cId="3213072667" sldId="274"/>
        </pc:sldMkLst>
      </pc:sldChg>
      <pc:sldChg chg="add del">
        <pc:chgData name="Shun Long Wong" userId="6fe21171e40a8a54" providerId="Windows Live" clId="Web-{185B3C3D-1FD7-29E5-0A47-EB2A20B5E138}" dt="2024-06-28T09:44:10.884" v="38"/>
        <pc:sldMkLst>
          <pc:docMk/>
          <pc:sldMk cId="3386194114" sldId="274"/>
        </pc:sldMkLst>
      </pc:sldChg>
      <pc:sldChg chg="add del">
        <pc:chgData name="Shun Long Wong" userId="6fe21171e40a8a54" providerId="Windows Live" clId="Web-{185B3C3D-1FD7-29E5-0A47-EB2A20B5E138}" dt="2024-06-28T09:43:13.118" v="16"/>
        <pc:sldMkLst>
          <pc:docMk/>
          <pc:sldMk cId="674519873" sldId="275"/>
        </pc:sldMkLst>
      </pc:sldChg>
      <pc:sldChg chg="modSp add">
        <pc:chgData name="Shun Long Wong" userId="6fe21171e40a8a54" providerId="Windows Live" clId="Web-{185B3C3D-1FD7-29E5-0A47-EB2A20B5E138}" dt="2024-06-28T09:46:25.448" v="59" actId="1076"/>
        <pc:sldMkLst>
          <pc:docMk/>
          <pc:sldMk cId="3067226820" sldId="275"/>
        </pc:sldMkLst>
        <pc:spChg chg="mod">
          <ac:chgData name="Shun Long Wong" userId="6fe21171e40a8a54" providerId="Windows Live" clId="Web-{185B3C3D-1FD7-29E5-0A47-EB2A20B5E138}" dt="2024-06-28T09:46:20.573" v="58" actId="1076"/>
          <ac:spMkLst>
            <pc:docMk/>
            <pc:sldMk cId="3067226820" sldId="275"/>
            <ac:spMk id="8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25.448" v="59" actId="1076"/>
          <ac:spMkLst>
            <pc:docMk/>
            <pc:sldMk cId="3067226820" sldId="275"/>
            <ac:spMk id="9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13.901" v="56" actId="1076"/>
          <ac:spMkLst>
            <pc:docMk/>
            <pc:sldMk cId="3067226820" sldId="275"/>
            <ac:spMk id="11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10.370" v="55" actId="1076"/>
          <ac:spMkLst>
            <pc:docMk/>
            <pc:sldMk cId="3067226820" sldId="275"/>
            <ac:spMk id="12" creationId="{00000000-0000-0000-0000-000000000000}"/>
          </ac:spMkLst>
        </pc:spChg>
      </pc:sldChg>
      <pc:sldChg chg="add del">
        <pc:chgData name="Shun Long Wong" userId="6fe21171e40a8a54" providerId="Windows Live" clId="Web-{185B3C3D-1FD7-29E5-0A47-EB2A20B5E138}" dt="2024-06-28T09:44:10.306" v="37"/>
        <pc:sldMkLst>
          <pc:docMk/>
          <pc:sldMk cId="3133600697" sldId="275"/>
        </pc:sldMkLst>
      </pc:sldChg>
      <pc:sldChg chg="add del">
        <pc:chgData name="Shun Long Wong" userId="6fe21171e40a8a54" providerId="Windows Live" clId="Web-{185B3C3D-1FD7-29E5-0A47-EB2A20B5E138}" dt="2024-06-28T09:43:12.086" v="15"/>
        <pc:sldMkLst>
          <pc:docMk/>
          <pc:sldMk cId="2045396249" sldId="276"/>
        </pc:sldMkLst>
      </pc:sldChg>
      <pc:sldChg chg="add del">
        <pc:chgData name="Shun Long Wong" userId="6fe21171e40a8a54" providerId="Windows Live" clId="Web-{185B3C3D-1FD7-29E5-0A47-EB2A20B5E138}" dt="2024-06-28T09:44:09.321" v="36"/>
        <pc:sldMkLst>
          <pc:docMk/>
          <pc:sldMk cId="2581615990" sldId="276"/>
        </pc:sldMkLst>
      </pc:sldChg>
      <pc:sldChg chg="add">
        <pc:chgData name="Shun Long Wong" userId="6fe21171e40a8a54" providerId="Windows Live" clId="Web-{185B3C3D-1FD7-29E5-0A47-EB2A20B5E138}" dt="2024-06-28T09:46:33.855" v="60"/>
        <pc:sldMkLst>
          <pc:docMk/>
          <pc:sldMk cId="3875258241" sldId="276"/>
        </pc:sldMkLst>
      </pc:sldChg>
      <pc:sldChg chg="add">
        <pc:chgData name="Shun Long Wong" userId="6fe21171e40a8a54" providerId="Windows Live" clId="Web-{185B3C3D-1FD7-29E5-0A47-EB2A20B5E138}" dt="2024-06-28T09:47:09.715" v="61"/>
        <pc:sldMkLst>
          <pc:docMk/>
          <pc:sldMk cId="316461502" sldId="277"/>
        </pc:sldMkLst>
      </pc:sldChg>
      <pc:sldChg chg="add">
        <pc:chgData name="Shun Long Wong" userId="6fe21171e40a8a54" providerId="Windows Live" clId="Web-{185B3C3D-1FD7-29E5-0A47-EB2A20B5E138}" dt="2024-06-28T09:47:20.543" v="62"/>
        <pc:sldMkLst>
          <pc:docMk/>
          <pc:sldMk cId="2231883305" sldId="278"/>
        </pc:sldMkLst>
      </pc:sldChg>
      <pc:sldChg chg="add">
        <pc:chgData name="Shun Long Wong" userId="6fe21171e40a8a54" providerId="Windows Live" clId="Web-{185B3C3D-1FD7-29E5-0A47-EB2A20B5E138}" dt="2024-06-28T09:47:29.996" v="63"/>
        <pc:sldMkLst>
          <pc:docMk/>
          <pc:sldMk cId="379831020" sldId="279"/>
        </pc:sldMkLst>
      </pc:sldChg>
      <pc:sldChg chg="add">
        <pc:chgData name="Shun Long Wong" userId="6fe21171e40a8a54" providerId="Windows Live" clId="Web-{185B3C3D-1FD7-29E5-0A47-EB2A20B5E138}" dt="2024-06-28T09:47:35.449" v="64"/>
        <pc:sldMkLst>
          <pc:docMk/>
          <pc:sldMk cId="1066985296" sldId="280"/>
        </pc:sldMkLst>
      </pc:sldChg>
      <pc:sldChg chg="add">
        <pc:chgData name="Shun Long Wong" userId="6fe21171e40a8a54" providerId="Windows Live" clId="Web-{185B3C3D-1FD7-29E5-0A47-EB2A20B5E138}" dt="2024-06-28T09:47:43.965" v="65"/>
        <pc:sldMkLst>
          <pc:docMk/>
          <pc:sldMk cId="2613960669" sldId="281"/>
        </pc:sldMkLst>
      </pc:sldChg>
      <pc:sldChg chg="add">
        <pc:chgData name="Shun Long Wong" userId="6fe21171e40a8a54" providerId="Windows Live" clId="Web-{185B3C3D-1FD7-29E5-0A47-EB2A20B5E138}" dt="2024-06-28T09:47:52.200" v="66"/>
        <pc:sldMkLst>
          <pc:docMk/>
          <pc:sldMk cId="1931247989" sldId="282"/>
        </pc:sldMkLst>
      </pc:sldChg>
      <pc:sldChg chg="add">
        <pc:chgData name="Shun Long Wong" userId="6fe21171e40a8a54" providerId="Windows Live" clId="Web-{185B3C3D-1FD7-29E5-0A47-EB2A20B5E138}" dt="2024-06-28T09:47:59.371" v="67"/>
        <pc:sldMkLst>
          <pc:docMk/>
          <pc:sldMk cId="3447249285" sldId="283"/>
        </pc:sldMkLst>
      </pc:sldChg>
      <pc:sldChg chg="add">
        <pc:chgData name="Shun Long Wong" userId="6fe21171e40a8a54" providerId="Windows Live" clId="Web-{185B3C3D-1FD7-29E5-0A47-EB2A20B5E138}" dt="2024-06-28T09:48:06.372" v="68"/>
        <pc:sldMkLst>
          <pc:docMk/>
          <pc:sldMk cId="1491304992" sldId="284"/>
        </pc:sldMkLst>
      </pc:sldChg>
      <pc:sldChg chg="add">
        <pc:chgData name="Shun Long Wong" userId="6fe21171e40a8a54" providerId="Windows Live" clId="Web-{185B3C3D-1FD7-29E5-0A47-EB2A20B5E138}" dt="2024-06-28T09:48:14.544" v="69"/>
        <pc:sldMkLst>
          <pc:docMk/>
          <pc:sldMk cId="2262521268" sldId="285"/>
        </pc:sldMkLst>
      </pc:sldChg>
      <pc:sldChg chg="add">
        <pc:chgData name="Shun Long Wong" userId="6fe21171e40a8a54" providerId="Windows Live" clId="Web-{185B3C3D-1FD7-29E5-0A47-EB2A20B5E138}" dt="2024-06-28T09:48:26.184" v="70"/>
        <pc:sldMkLst>
          <pc:docMk/>
          <pc:sldMk cId="733057715" sldId="286"/>
        </pc:sldMkLst>
      </pc:sldChg>
      <pc:sldChg chg="addSp modSp new">
        <pc:chgData name="Shun Long Wong" userId="6fe21171e40a8a54" providerId="Windows Live" clId="Web-{185B3C3D-1FD7-29E5-0A47-EB2A20B5E138}" dt="2024-06-28T09:50:06.436" v="95" actId="1076"/>
        <pc:sldMkLst>
          <pc:docMk/>
          <pc:sldMk cId="1751256195" sldId="287"/>
        </pc:sldMkLst>
        <pc:spChg chg="add mod">
          <ac:chgData name="Shun Long Wong" userId="6fe21171e40a8a54" providerId="Windows Live" clId="Web-{185B3C3D-1FD7-29E5-0A47-EB2A20B5E138}" dt="2024-06-28T09:50:06.436" v="95" actId="1076"/>
          <ac:spMkLst>
            <pc:docMk/>
            <pc:sldMk cId="1751256195" sldId="287"/>
            <ac:spMk id="2" creationId="{07B5ED05-74E2-F113-3A6B-811D2091A211}"/>
          </ac:spMkLst>
        </pc:spChg>
      </pc:sldChg>
      <pc:sldChg chg="add ord replId">
        <pc:chgData name="Shun Long Wong" userId="6fe21171e40a8a54" providerId="Windows Live" clId="Web-{185B3C3D-1FD7-29E5-0A47-EB2A20B5E138}" dt="2024-06-28T09:50:18.936" v="97"/>
        <pc:sldMkLst>
          <pc:docMk/>
          <pc:sldMk cId="2651420517" sldId="288"/>
        </pc:sldMkLst>
      </pc:sldChg>
    </pc:docChg>
  </pc:docChgLst>
  <pc:docChgLst>
    <pc:chgData name="Shun Long Wong" userId="6fe21171e40a8a54" providerId="Windows Live" clId="Web-{2F8DE38C-564E-4A05-9A22-9F63C8EE7A01}"/>
    <pc:docChg chg="addSld modSld">
      <pc:chgData name="Shun Long Wong" userId="6fe21171e40a8a54" providerId="Windows Live" clId="Web-{2F8DE38C-564E-4A05-9A22-9F63C8EE7A01}" dt="2024-07-12T08:24:41.820" v="197"/>
      <pc:docMkLst>
        <pc:docMk/>
      </pc:docMkLst>
      <pc:sldChg chg="addSp delSp modSp add">
        <pc:chgData name="Shun Long Wong" userId="6fe21171e40a8a54" providerId="Windows Live" clId="Web-{2F8DE38C-564E-4A05-9A22-9F63C8EE7A01}" dt="2024-07-12T08:06:57.087" v="38" actId="1076"/>
        <pc:sldMkLst>
          <pc:docMk/>
          <pc:sldMk cId="1765214709" sldId="299"/>
        </pc:sldMkLst>
        <pc:spChg chg="mod">
          <ac:chgData name="Shun Long Wong" userId="6fe21171e40a8a54" providerId="Windows Live" clId="Web-{2F8DE38C-564E-4A05-9A22-9F63C8EE7A01}" dt="2024-07-12T08:06:00.945" v="33" actId="1076"/>
          <ac:spMkLst>
            <pc:docMk/>
            <pc:sldMk cId="1765214709" sldId="299"/>
            <ac:spMk id="5" creationId="{00000000-0000-0000-0000-000000000000}"/>
          </ac:spMkLst>
        </pc:spChg>
        <pc:spChg chg="add mod">
          <ac:chgData name="Shun Long Wong" userId="6fe21171e40a8a54" providerId="Windows Live" clId="Web-{2F8DE38C-564E-4A05-9A22-9F63C8EE7A01}" dt="2024-07-12T08:06:57.087" v="38" actId="1076"/>
          <ac:spMkLst>
            <pc:docMk/>
            <pc:sldMk cId="1765214709" sldId="299"/>
            <ac:spMk id="10" creationId="{1A73B6C8-D34B-FA68-9FA6-49C2FB064EBA}"/>
          </ac:spMkLst>
        </pc:spChg>
        <pc:picChg chg="del">
          <ac:chgData name="Shun Long Wong" userId="6fe21171e40a8a54" providerId="Windows Live" clId="Web-{2F8DE38C-564E-4A05-9A22-9F63C8EE7A01}" dt="2024-07-12T08:00:44.426" v="10"/>
          <ac:picMkLst>
            <pc:docMk/>
            <pc:sldMk cId="1765214709" sldId="299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00:47.191" v="11"/>
          <ac:picMkLst>
            <pc:docMk/>
            <pc:sldMk cId="1765214709" sldId="299"/>
            <ac:picMk id="7" creationId="{00000000-0000-0000-0000-000000000000}"/>
          </ac:picMkLst>
        </pc:picChg>
        <pc:picChg chg="add del mod">
          <ac:chgData name="Shun Long Wong" userId="6fe21171e40a8a54" providerId="Windows Live" clId="Web-{2F8DE38C-564E-4A05-9A22-9F63C8EE7A01}" dt="2024-07-12T08:05:11.992" v="26"/>
          <ac:picMkLst>
            <pc:docMk/>
            <pc:sldMk cId="1765214709" sldId="299"/>
            <ac:picMk id="8" creationId="{75C77B80-4AEC-B148-A592-00CA57B52D50}"/>
          </ac:picMkLst>
        </pc:picChg>
        <pc:picChg chg="add mod">
          <ac:chgData name="Shun Long Wong" userId="6fe21171e40a8a54" providerId="Windows Live" clId="Web-{2F8DE38C-564E-4A05-9A22-9F63C8EE7A01}" dt="2024-07-12T08:06:07.305" v="34" actId="1076"/>
          <ac:picMkLst>
            <pc:docMk/>
            <pc:sldMk cId="1765214709" sldId="299"/>
            <ac:picMk id="9" creationId="{4378012E-C42B-BD19-4475-71EC4BFB1210}"/>
          </ac:picMkLst>
        </pc:picChg>
      </pc:sldChg>
      <pc:sldChg chg="delSp add">
        <pc:chgData name="Shun Long Wong" userId="6fe21171e40a8a54" providerId="Windows Live" clId="Web-{2F8DE38C-564E-4A05-9A22-9F63C8EE7A01}" dt="2024-07-12T08:07:01.806" v="39"/>
        <pc:sldMkLst>
          <pc:docMk/>
          <pc:sldMk cId="3958657041" sldId="300"/>
        </pc:sldMkLst>
        <pc:picChg chg="del">
          <ac:chgData name="Shun Long Wong" userId="6fe21171e40a8a54" providerId="Windows Live" clId="Web-{2F8DE38C-564E-4A05-9A22-9F63C8EE7A01}" dt="2024-07-12T08:07:01.806" v="39"/>
          <ac:picMkLst>
            <pc:docMk/>
            <pc:sldMk cId="3958657041" sldId="300"/>
            <ac:picMk id="11" creationId="{00000000-0000-0000-0000-000000000000}"/>
          </ac:picMkLst>
        </pc:picChg>
      </pc:sldChg>
      <pc:sldChg chg="addSp delSp modSp add">
        <pc:chgData name="Shun Long Wong" userId="6fe21171e40a8a54" providerId="Windows Live" clId="Web-{2F8DE38C-564E-4A05-9A22-9F63C8EE7A01}" dt="2024-07-12T08:08:32.869" v="52" actId="1076"/>
        <pc:sldMkLst>
          <pc:docMk/>
          <pc:sldMk cId="2920866113" sldId="301"/>
        </pc:sldMkLst>
        <pc:spChg chg="del">
          <ac:chgData name="Shun Long Wong" userId="6fe21171e40a8a54" providerId="Windows Live" clId="Web-{2F8DE38C-564E-4A05-9A22-9F63C8EE7A01}" dt="2024-07-12T08:07:08.337" v="41"/>
          <ac:spMkLst>
            <pc:docMk/>
            <pc:sldMk cId="2920866113" sldId="301"/>
            <ac:spMk id="6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13.118" v="44"/>
          <ac:spMkLst>
            <pc:docMk/>
            <pc:sldMk cId="2920866113" sldId="301"/>
            <ac:spMk id="7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06.524" v="40"/>
          <ac:spMkLst>
            <pc:docMk/>
            <pc:sldMk cId="2920866113" sldId="301"/>
            <ac:spMk id="8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14.603" v="45"/>
          <ac:spMkLst>
            <pc:docMk/>
            <pc:sldMk cId="2920866113" sldId="301"/>
            <ac:spMk id="12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09.212" v="42"/>
          <ac:spMkLst>
            <pc:docMk/>
            <pc:sldMk cId="2920866113" sldId="301"/>
            <ac:spMk id="13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15.697" v="46"/>
          <ac:spMkLst>
            <pc:docMk/>
            <pc:sldMk cId="2920866113" sldId="301"/>
            <ac:spMk id="17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10.306" v="43"/>
          <ac:spMkLst>
            <pc:docMk/>
            <pc:sldMk cId="2920866113" sldId="301"/>
            <ac:spMk id="18" creationId="{00000000-0000-0000-0000-000000000000}"/>
          </ac:spMkLst>
        </pc:spChg>
        <pc:picChg chg="del">
          <ac:chgData name="Shun Long Wong" userId="6fe21171e40a8a54" providerId="Windows Live" clId="Web-{2F8DE38C-564E-4A05-9A22-9F63C8EE7A01}" dt="2024-07-12T08:08:22.916" v="49"/>
          <ac:picMkLst>
            <pc:docMk/>
            <pc:sldMk cId="2920866113" sldId="301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07:16.775" v="47"/>
          <ac:picMkLst>
            <pc:docMk/>
            <pc:sldMk cId="2920866113" sldId="301"/>
            <ac:picMk id="22" creationId="{00000000-0000-0000-0000-000000000000}"/>
          </ac:picMkLst>
        </pc:picChg>
        <pc:picChg chg="add mod">
          <ac:chgData name="Shun Long Wong" userId="6fe21171e40a8a54" providerId="Windows Live" clId="Web-{2F8DE38C-564E-4A05-9A22-9F63C8EE7A01}" dt="2024-07-12T08:08:32.869" v="52" actId="1076"/>
          <ac:picMkLst>
            <pc:docMk/>
            <pc:sldMk cId="2920866113" sldId="301"/>
            <ac:picMk id="23" creationId="{9E09D32F-DCC2-481D-4068-D21E2391C14C}"/>
          </ac:picMkLst>
        </pc:picChg>
      </pc:sldChg>
      <pc:sldChg chg="addSp delSp modSp add">
        <pc:chgData name="Shun Long Wong" userId="6fe21171e40a8a54" providerId="Windows Live" clId="Web-{2F8DE38C-564E-4A05-9A22-9F63C8EE7A01}" dt="2024-07-12T08:10:10.308" v="59" actId="1076"/>
        <pc:sldMkLst>
          <pc:docMk/>
          <pc:sldMk cId="3745412089" sldId="302"/>
        </pc:sldMkLst>
        <pc:picChg chg="del">
          <ac:chgData name="Shun Long Wong" userId="6fe21171e40a8a54" providerId="Windows Live" clId="Web-{2F8DE38C-564E-4A05-9A22-9F63C8EE7A01}" dt="2024-07-12T08:09:15.370" v="53"/>
          <ac:picMkLst>
            <pc:docMk/>
            <pc:sldMk cId="3745412089" sldId="302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09:17.089" v="54"/>
          <ac:picMkLst>
            <pc:docMk/>
            <pc:sldMk cId="3745412089" sldId="302"/>
            <ac:picMk id="22" creationId="{00000000-0000-0000-0000-000000000000}"/>
          </ac:picMkLst>
        </pc:picChg>
        <pc:picChg chg="add mod">
          <ac:chgData name="Shun Long Wong" userId="6fe21171e40a8a54" providerId="Windows Live" clId="Web-{2F8DE38C-564E-4A05-9A22-9F63C8EE7A01}" dt="2024-07-12T08:10:10.308" v="59" actId="1076"/>
          <ac:picMkLst>
            <pc:docMk/>
            <pc:sldMk cId="3745412089" sldId="302"/>
            <ac:picMk id="23" creationId="{DE2A6F96-F44F-57AA-0F19-036C4CDF7A4C}"/>
          </ac:picMkLst>
        </pc:picChg>
      </pc:sldChg>
      <pc:sldChg chg="addSp delSp modSp add">
        <pc:chgData name="Shun Long Wong" userId="6fe21171e40a8a54" providerId="Windows Live" clId="Web-{2F8DE38C-564E-4A05-9A22-9F63C8EE7A01}" dt="2024-07-12T08:11:35.762" v="69" actId="1076"/>
        <pc:sldMkLst>
          <pc:docMk/>
          <pc:sldMk cId="451954517" sldId="303"/>
        </pc:sldMkLst>
        <pc:picChg chg="del">
          <ac:chgData name="Shun Long Wong" userId="6fe21171e40a8a54" providerId="Windows Live" clId="Web-{2F8DE38C-564E-4A05-9A22-9F63C8EE7A01}" dt="2024-07-12T08:11:23.215" v="64"/>
          <ac:picMkLst>
            <pc:docMk/>
            <pc:sldMk cId="451954517" sldId="303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0:22.230" v="63"/>
          <ac:picMkLst>
            <pc:docMk/>
            <pc:sldMk cId="451954517" sldId="303"/>
            <ac:picMk id="6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0:21.043" v="62"/>
          <ac:picMkLst>
            <pc:docMk/>
            <pc:sldMk cId="451954517" sldId="303"/>
            <ac:picMk id="9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0:17.715" v="60"/>
          <ac:picMkLst>
            <pc:docMk/>
            <pc:sldMk cId="451954517" sldId="303"/>
            <ac:picMk id="12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0:19.136" v="61"/>
          <ac:picMkLst>
            <pc:docMk/>
            <pc:sldMk cId="451954517" sldId="303"/>
            <ac:picMk id="15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1:25.075" v="65"/>
          <ac:picMkLst>
            <pc:docMk/>
            <pc:sldMk cId="451954517" sldId="303"/>
            <ac:picMk id="18" creationId="{00000000-0000-0000-0000-000000000000}"/>
          </ac:picMkLst>
        </pc:picChg>
        <pc:picChg chg="add mod">
          <ac:chgData name="Shun Long Wong" userId="6fe21171e40a8a54" providerId="Windows Live" clId="Web-{2F8DE38C-564E-4A05-9A22-9F63C8EE7A01}" dt="2024-07-12T08:11:35.762" v="69" actId="1076"/>
          <ac:picMkLst>
            <pc:docMk/>
            <pc:sldMk cId="451954517" sldId="303"/>
            <ac:picMk id="19" creationId="{C9399155-F61C-1330-4061-0746462AD4EA}"/>
          </ac:picMkLst>
        </pc:picChg>
      </pc:sldChg>
      <pc:sldChg chg="delSp modSp add">
        <pc:chgData name="Shun Long Wong" userId="6fe21171e40a8a54" providerId="Windows Live" clId="Web-{2F8DE38C-564E-4A05-9A22-9F63C8EE7A01}" dt="2024-07-12T08:13:41.498" v="93" actId="1076"/>
        <pc:sldMkLst>
          <pc:docMk/>
          <pc:sldMk cId="2736017709" sldId="304"/>
        </pc:sldMkLst>
        <pc:spChg chg="mod">
          <ac:chgData name="Shun Long Wong" userId="6fe21171e40a8a54" providerId="Windows Live" clId="Web-{2F8DE38C-564E-4A05-9A22-9F63C8EE7A01}" dt="2024-07-12T08:13:41.498" v="93" actId="1076"/>
          <ac:spMkLst>
            <pc:docMk/>
            <pc:sldMk cId="2736017709" sldId="304"/>
            <ac:spMk id="5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11:45.856" v="72"/>
          <ac:spMkLst>
            <pc:docMk/>
            <pc:sldMk cId="2736017709" sldId="304"/>
            <ac:spMk id="6" creationId="{00000000-0000-0000-0000-000000000000}"/>
          </ac:spMkLst>
        </pc:spChg>
        <pc:spChg chg="del mod">
          <ac:chgData name="Shun Long Wong" userId="6fe21171e40a8a54" providerId="Windows Live" clId="Web-{2F8DE38C-564E-4A05-9A22-9F63C8EE7A01}" dt="2024-07-12T08:11:49.247" v="74"/>
          <ac:spMkLst>
            <pc:docMk/>
            <pc:sldMk cId="2736017709" sldId="304"/>
            <ac:spMk id="8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16.420" v="88" actId="1076"/>
          <ac:spMkLst>
            <pc:docMk/>
            <pc:sldMk cId="2736017709" sldId="304"/>
            <ac:spMk id="9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20.201" v="89" actId="1076"/>
          <ac:spMkLst>
            <pc:docMk/>
            <pc:sldMk cId="2736017709" sldId="304"/>
            <ac:spMk id="10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11:50.638" v="75"/>
          <ac:spMkLst>
            <pc:docMk/>
            <pc:sldMk cId="2736017709" sldId="304"/>
            <ac:spMk id="11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07.217" v="86" actId="1076"/>
          <ac:spMkLst>
            <pc:docMk/>
            <pc:sldMk cId="2736017709" sldId="304"/>
            <ac:spMk id="12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10.717" v="87" actId="1076"/>
          <ac:spMkLst>
            <pc:docMk/>
            <pc:sldMk cId="2736017709" sldId="304"/>
            <ac:spMk id="13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11:52.716" v="76"/>
          <ac:spMkLst>
            <pc:docMk/>
            <pc:sldMk cId="2736017709" sldId="304"/>
            <ac:spMk id="14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29.217" v="91" actId="1076"/>
          <ac:spMkLst>
            <pc:docMk/>
            <pc:sldMk cId="2736017709" sldId="304"/>
            <ac:spMk id="15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32.967" v="92" actId="1076"/>
          <ac:spMkLst>
            <pc:docMk/>
            <pc:sldMk cId="2736017709" sldId="304"/>
            <ac:spMk id="16" creationId="{00000000-0000-0000-0000-000000000000}"/>
          </ac:spMkLst>
        </pc:spChg>
        <pc:picChg chg="del">
          <ac:chgData name="Shun Long Wong" userId="6fe21171e40a8a54" providerId="Windows Live" clId="Web-{2F8DE38C-564E-4A05-9A22-9F63C8EE7A01}" dt="2024-07-12T08:11:40.966" v="70"/>
          <ac:picMkLst>
            <pc:docMk/>
            <pc:sldMk cId="2736017709" sldId="304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1:53.981" v="77"/>
          <ac:picMkLst>
            <pc:docMk/>
            <pc:sldMk cId="2736017709" sldId="304"/>
            <ac:picMk id="17" creationId="{00000000-0000-0000-0000-000000000000}"/>
          </ac:picMkLst>
        </pc:picChg>
      </pc:sldChg>
      <pc:sldChg chg="delSp add">
        <pc:chgData name="Shun Long Wong" userId="6fe21171e40a8a54" providerId="Windows Live" clId="Web-{2F8DE38C-564E-4A05-9A22-9F63C8EE7A01}" dt="2024-07-12T08:14:02.093" v="98"/>
        <pc:sldMkLst>
          <pc:docMk/>
          <pc:sldMk cId="1871740968" sldId="305"/>
        </pc:sldMkLst>
        <pc:picChg chg="del">
          <ac:chgData name="Shun Long Wong" userId="6fe21171e40a8a54" providerId="Windows Live" clId="Web-{2F8DE38C-564E-4A05-9A22-9F63C8EE7A01}" dt="2024-07-12T08:14:00.186" v="97"/>
          <ac:picMkLst>
            <pc:docMk/>
            <pc:sldMk cId="1871740968" sldId="305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3:55.546" v="94"/>
          <ac:picMkLst>
            <pc:docMk/>
            <pc:sldMk cId="1871740968" sldId="305"/>
            <ac:picMk id="6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3:56.639" v="95"/>
          <ac:picMkLst>
            <pc:docMk/>
            <pc:sldMk cId="1871740968" sldId="305"/>
            <ac:picMk id="9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3:58.077" v="96"/>
          <ac:picMkLst>
            <pc:docMk/>
            <pc:sldMk cId="1871740968" sldId="305"/>
            <ac:picMk id="12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4:02.093" v="98"/>
          <ac:picMkLst>
            <pc:docMk/>
            <pc:sldMk cId="1871740968" sldId="305"/>
            <ac:picMk id="15" creationId="{00000000-0000-0000-0000-000000000000}"/>
          </ac:picMkLst>
        </pc:picChg>
      </pc:sldChg>
      <pc:sldChg chg="delSp modSp add">
        <pc:chgData name="Shun Long Wong" userId="6fe21171e40a8a54" providerId="Windows Live" clId="Web-{2F8DE38C-564E-4A05-9A22-9F63C8EE7A01}" dt="2024-07-12T08:14:53.874" v="106" actId="20577"/>
        <pc:sldMkLst>
          <pc:docMk/>
          <pc:sldMk cId="782122565" sldId="306"/>
        </pc:sldMkLst>
        <pc:spChg chg="mod">
          <ac:chgData name="Shun Long Wong" userId="6fe21171e40a8a54" providerId="Windows Live" clId="Web-{2F8DE38C-564E-4A05-9A22-9F63C8EE7A01}" dt="2024-07-12T08:14:10.952" v="100" actId="1076"/>
          <ac:spMkLst>
            <pc:docMk/>
            <pc:sldMk cId="782122565" sldId="306"/>
            <ac:spMk id="4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16.280" v="101" actId="20577"/>
          <ac:spMkLst>
            <pc:docMk/>
            <pc:sldMk cId="782122565" sldId="306"/>
            <ac:spMk id="5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21.249" v="102" actId="20577"/>
          <ac:spMkLst>
            <pc:docMk/>
            <pc:sldMk cId="782122565" sldId="306"/>
            <ac:spMk id="6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30.530" v="103" actId="20577"/>
          <ac:spMkLst>
            <pc:docMk/>
            <pc:sldMk cId="782122565" sldId="306"/>
            <ac:spMk id="7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38.202" v="104" actId="20577"/>
          <ac:spMkLst>
            <pc:docMk/>
            <pc:sldMk cId="782122565" sldId="306"/>
            <ac:spMk id="8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53.874" v="106" actId="20577"/>
          <ac:spMkLst>
            <pc:docMk/>
            <pc:sldMk cId="782122565" sldId="306"/>
            <ac:spMk id="9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47.140" v="105" actId="20577"/>
          <ac:spMkLst>
            <pc:docMk/>
            <pc:sldMk cId="782122565" sldId="306"/>
            <ac:spMk id="10" creationId="{00000000-0000-0000-0000-000000000000}"/>
          </ac:spMkLst>
        </pc:spChg>
        <pc:picChg chg="del">
          <ac:chgData name="Shun Long Wong" userId="6fe21171e40a8a54" providerId="Windows Live" clId="Web-{2F8DE38C-564E-4A05-9A22-9F63C8EE7A01}" dt="2024-07-12T08:14:06.983" v="99"/>
          <ac:picMkLst>
            <pc:docMk/>
            <pc:sldMk cId="782122565" sldId="306"/>
            <ac:picMk id="11" creationId="{00000000-0000-0000-0000-000000000000}"/>
          </ac:picMkLst>
        </pc:picChg>
      </pc:sldChg>
      <pc:sldChg chg="addSp delSp modSp add">
        <pc:chgData name="Shun Long Wong" userId="6fe21171e40a8a54" providerId="Windows Live" clId="Web-{2F8DE38C-564E-4A05-9A22-9F63C8EE7A01}" dt="2024-07-12T08:19:42.800" v="148" actId="1076"/>
        <pc:sldMkLst>
          <pc:docMk/>
          <pc:sldMk cId="923167118" sldId="307"/>
        </pc:sldMkLst>
        <pc:spChg chg="mod">
          <ac:chgData name="Shun Long Wong" userId="6fe21171e40a8a54" providerId="Windows Live" clId="Web-{2F8DE38C-564E-4A05-9A22-9F63C8EE7A01}" dt="2024-07-12T08:16:23.219" v="118" actId="1076"/>
          <ac:spMkLst>
            <pc:docMk/>
            <pc:sldMk cId="923167118" sldId="307"/>
            <ac:spMk id="4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9:42.800" v="148" actId="1076"/>
          <ac:spMkLst>
            <pc:docMk/>
            <pc:sldMk cId="923167118" sldId="307"/>
            <ac:spMk id="6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9:37.753" v="147" actId="1076"/>
          <ac:spMkLst>
            <pc:docMk/>
            <pc:sldMk cId="923167118" sldId="307"/>
            <ac:spMk id="7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9:09.862" v="142" actId="1076"/>
          <ac:spMkLst>
            <pc:docMk/>
            <pc:sldMk cId="923167118" sldId="307"/>
            <ac:spMk id="9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9:14.581" v="143" actId="1076"/>
          <ac:spMkLst>
            <pc:docMk/>
            <pc:sldMk cId="923167118" sldId="307"/>
            <ac:spMk id="10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8:18.799" v="130" actId="20577"/>
          <ac:spMkLst>
            <pc:docMk/>
            <pc:sldMk cId="923167118" sldId="307"/>
            <ac:spMk id="12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8:14.283" v="129" actId="20577"/>
          <ac:spMkLst>
            <pc:docMk/>
            <pc:sldMk cId="923167118" sldId="307"/>
            <ac:spMk id="13" creationId="{00000000-0000-0000-0000-000000000000}"/>
          </ac:spMkLst>
        </pc:spChg>
        <pc:picChg chg="del">
          <ac:chgData name="Shun Long Wong" userId="6fe21171e40a8a54" providerId="Windows Live" clId="Web-{2F8DE38C-564E-4A05-9A22-9F63C8EE7A01}" dt="2024-07-12T08:17:20.236" v="121"/>
          <ac:picMkLst>
            <pc:docMk/>
            <pc:sldMk cId="923167118" sldId="307"/>
            <ac:picMk id="5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6:16.704" v="117"/>
          <ac:picMkLst>
            <pc:docMk/>
            <pc:sldMk cId="923167118" sldId="307"/>
            <ac:picMk id="8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7:54.205" v="127"/>
          <ac:picMkLst>
            <pc:docMk/>
            <pc:sldMk cId="923167118" sldId="307"/>
            <ac:picMk id="11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5:01.203" v="107"/>
          <ac:picMkLst>
            <pc:docMk/>
            <pc:sldMk cId="923167118" sldId="307"/>
            <ac:picMk id="14" creationId="{00000000-0000-0000-0000-000000000000}"/>
          </ac:picMkLst>
        </pc:picChg>
        <pc:picChg chg="add mod">
          <ac:chgData name="Shun Long Wong" userId="6fe21171e40a8a54" providerId="Windows Live" clId="Web-{2F8DE38C-564E-4A05-9A22-9F63C8EE7A01}" dt="2024-07-12T08:19:27.159" v="145" actId="1076"/>
          <ac:picMkLst>
            <pc:docMk/>
            <pc:sldMk cId="923167118" sldId="307"/>
            <ac:picMk id="15" creationId="{523A534F-2CE3-F830-E35A-751E4E05D494}"/>
          </ac:picMkLst>
        </pc:picChg>
        <pc:picChg chg="add mod">
          <ac:chgData name="Shun Long Wong" userId="6fe21171e40a8a54" providerId="Windows Live" clId="Web-{2F8DE38C-564E-4A05-9A22-9F63C8EE7A01}" dt="2024-07-12T08:18:39.815" v="137" actId="1076"/>
          <ac:picMkLst>
            <pc:docMk/>
            <pc:sldMk cId="923167118" sldId="307"/>
            <ac:picMk id="16" creationId="{AD61F2FF-7517-4A86-2A2E-A1D55A171A33}"/>
          </ac:picMkLst>
        </pc:picChg>
      </pc:sldChg>
      <pc:sldChg chg="addSp delSp modSp add">
        <pc:chgData name="Shun Long Wong" userId="6fe21171e40a8a54" providerId="Windows Live" clId="Web-{2F8DE38C-564E-4A05-9A22-9F63C8EE7A01}" dt="2024-07-12T08:24:41.820" v="197"/>
        <pc:sldMkLst>
          <pc:docMk/>
          <pc:sldMk cId="392476275" sldId="308"/>
        </pc:sldMkLst>
        <pc:spChg chg="mod">
          <ac:chgData name="Shun Long Wong" userId="6fe21171e40a8a54" providerId="Windows Live" clId="Web-{2F8DE38C-564E-4A05-9A22-9F63C8EE7A01}" dt="2024-07-12T08:21:39.489" v="171" actId="1076"/>
          <ac:spMkLst>
            <pc:docMk/>
            <pc:sldMk cId="392476275" sldId="308"/>
            <ac:spMk id="3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0:59.754" v="161" actId="1076"/>
          <ac:spMkLst>
            <pc:docMk/>
            <pc:sldMk cId="392476275" sldId="308"/>
            <ac:spMk id="5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20:07.332" v="154"/>
          <ac:spMkLst>
            <pc:docMk/>
            <pc:sldMk cId="392476275" sldId="308"/>
            <ac:spMk id="6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20:03.097" v="152"/>
          <ac:spMkLst>
            <pc:docMk/>
            <pc:sldMk cId="392476275" sldId="308"/>
            <ac:spMk id="7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2:37.099" v="182" actId="1076"/>
          <ac:spMkLst>
            <pc:docMk/>
            <pc:sldMk cId="392476275" sldId="308"/>
            <ac:spMk id="8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3:08.444" v="188" actId="1076"/>
          <ac:spMkLst>
            <pc:docMk/>
            <pc:sldMk cId="392476275" sldId="308"/>
            <ac:spMk id="9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3:13.741" v="189" actId="1076"/>
          <ac:spMkLst>
            <pc:docMk/>
            <pc:sldMk cId="392476275" sldId="308"/>
            <ac:spMk id="10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20:05.050" v="153"/>
          <ac:spMkLst>
            <pc:docMk/>
            <pc:sldMk cId="392476275" sldId="308"/>
            <ac:spMk id="11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2:41.131" v="183" actId="1076"/>
          <ac:spMkLst>
            <pc:docMk/>
            <pc:sldMk cId="392476275" sldId="308"/>
            <ac:spMk id="12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2:54.568" v="185" actId="1076"/>
          <ac:spMkLst>
            <pc:docMk/>
            <pc:sldMk cId="392476275" sldId="308"/>
            <ac:spMk id="13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3:17.756" v="190" actId="1076"/>
          <ac:spMkLst>
            <pc:docMk/>
            <pc:sldMk cId="392476275" sldId="308"/>
            <ac:spMk id="14" creationId="{00000000-0000-0000-0000-000000000000}"/>
          </ac:spMkLst>
        </pc:spChg>
        <pc:picChg chg="del">
          <ac:chgData name="Shun Long Wong" userId="6fe21171e40a8a54" providerId="Windows Live" clId="Web-{2F8DE38C-564E-4A05-9A22-9F63C8EE7A01}" dt="2024-07-12T08:19:53.160" v="150"/>
          <ac:picMkLst>
            <pc:docMk/>
            <pc:sldMk cId="392476275" sldId="308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9:49.675" v="149"/>
          <ac:picMkLst>
            <pc:docMk/>
            <pc:sldMk cId="392476275" sldId="308"/>
            <ac:picMk id="15" creationId="{00000000-0000-0000-0000-000000000000}"/>
          </ac:picMkLst>
        </pc:picChg>
        <pc:picChg chg="add del mod">
          <ac:chgData name="Shun Long Wong" userId="6fe21171e40a8a54" providerId="Windows Live" clId="Web-{2F8DE38C-564E-4A05-9A22-9F63C8EE7A01}" dt="2024-07-12T08:24:41.820" v="197"/>
          <ac:picMkLst>
            <pc:docMk/>
            <pc:sldMk cId="392476275" sldId="308"/>
            <ac:picMk id="16" creationId="{A676D245-E485-C744-3CB9-5DF2BBB8B541}"/>
          </ac:picMkLst>
        </pc:picChg>
      </pc:sldChg>
    </pc:docChg>
  </pc:docChgLst>
  <pc:docChgLst>
    <pc:chgData name="Shun Long Wong" userId="6fe21171e40a8a54" providerId="Windows Live" clId="Web-{06574D06-95DC-7052-0352-0D6BFBC57C2E}"/>
    <pc:docChg chg="delSld">
      <pc:chgData name="Shun Long Wong" userId="6fe21171e40a8a54" providerId="Windows Live" clId="Web-{06574D06-95DC-7052-0352-0D6BFBC57C2E}" dt="2024-07-12T08:43:31.405" v="0"/>
      <pc:docMkLst>
        <pc:docMk/>
      </pc:docMkLst>
      <pc:sldChg chg="del">
        <pc:chgData name="Shun Long Wong" userId="6fe21171e40a8a54" providerId="Windows Live" clId="Web-{06574D06-95DC-7052-0352-0D6BFBC57C2E}" dt="2024-07-12T08:43:31.405" v="0"/>
        <pc:sldMkLst>
          <pc:docMk/>
          <pc:sldMk cId="2579323208" sldId="266"/>
        </pc:sldMkLst>
      </pc:sldChg>
    </pc:docChg>
  </pc:docChgLst>
  <pc:docChgLst>
    <pc:chgData name="Shun Long Wong" userId="6fe21171e40a8a54" providerId="Windows Live" clId="Web-{13D1B84A-F946-A20A-F205-F8289E8CEA74}"/>
    <pc:docChg chg="addSld delSld modSld">
      <pc:chgData name="Shun Long Wong" userId="6fe21171e40a8a54" providerId="Windows Live" clId="Web-{13D1B84A-F946-A20A-F205-F8289E8CEA74}" dt="2024-07-15T03:00:08.483" v="406" actId="1076"/>
      <pc:docMkLst>
        <pc:docMk/>
      </pc:docMkLst>
      <pc:sldChg chg="addSp delSp modSp">
        <pc:chgData name="Shun Long Wong" userId="6fe21171e40a8a54" providerId="Windows Live" clId="Web-{13D1B84A-F946-A20A-F205-F8289E8CEA74}" dt="2024-07-15T02:39:34.388" v="253" actId="1076"/>
        <pc:sldMkLst>
          <pc:docMk/>
          <pc:sldMk cId="0" sldId="256"/>
        </pc:sldMkLst>
        <pc:spChg chg="mod">
          <ac:chgData name="Shun Long Wong" userId="6fe21171e40a8a54" providerId="Windows Live" clId="Web-{13D1B84A-F946-A20A-F205-F8289E8CEA74}" dt="2024-07-15T02:35:35.728" v="228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35:46.838" v="230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32:11.007" v="172" actId="1076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Shun Long Wong" userId="6fe21171e40a8a54" providerId="Windows Live" clId="Web-{13D1B84A-F946-A20A-F205-F8289E8CEA74}" dt="2024-07-15T02:35:58.338" v="232" actId="14100"/>
          <ac:spMkLst>
            <pc:docMk/>
            <pc:sldMk cId="0" sldId="256"/>
            <ac:spMk id="7" creationId="{7E2188FD-DE2A-D571-05D5-E08D97DE393A}"/>
          </ac:spMkLst>
        </pc:spChg>
        <pc:spChg chg="add del">
          <ac:chgData name="Shun Long Wong" userId="6fe21171e40a8a54" providerId="Windows Live" clId="Web-{13D1B84A-F946-A20A-F205-F8289E8CEA74}" dt="2024-07-15T02:32:10.960" v="171"/>
          <ac:spMkLst>
            <pc:docMk/>
            <pc:sldMk cId="0" sldId="256"/>
            <ac:spMk id="8" creationId="{8515ED26-C65C-4E31-8A2A-F3FF181B3797}"/>
          </ac:spMkLst>
        </pc:spChg>
        <pc:spChg chg="mod">
          <ac:chgData name="Shun Long Wong" userId="6fe21171e40a8a54" providerId="Windows Live" clId="Web-{13D1B84A-F946-A20A-F205-F8289E8CEA74}" dt="2024-07-15T02:34:44.353" v="218" actId="20577"/>
          <ac:spMkLst>
            <pc:docMk/>
            <pc:sldMk cId="0" sldId="256"/>
            <ac:spMk id="9" creationId="{00000000-0000-0000-0000-000000000000}"/>
          </ac:spMkLst>
        </pc:spChg>
        <pc:spChg chg="add del">
          <ac:chgData name="Shun Long Wong" userId="6fe21171e40a8a54" providerId="Windows Live" clId="Web-{13D1B84A-F946-A20A-F205-F8289E8CEA74}" dt="2024-07-15T02:32:22.226" v="174"/>
          <ac:spMkLst>
            <pc:docMk/>
            <pc:sldMk cId="0" sldId="256"/>
            <ac:spMk id="10" creationId="{9FFE35E9-2FD7-1D0B-A3D1-3961ABF0386B}"/>
          </ac:spMkLst>
        </pc:spChg>
        <pc:spChg chg="add mod">
          <ac:chgData name="Shun Long Wong" userId="6fe21171e40a8a54" providerId="Windows Live" clId="Web-{13D1B84A-F946-A20A-F205-F8289E8CEA74}" dt="2024-07-15T02:36:28.792" v="239" actId="20577"/>
          <ac:spMkLst>
            <pc:docMk/>
            <pc:sldMk cId="0" sldId="256"/>
            <ac:spMk id="11" creationId="{1CBCBDD9-8F40-204F-F92C-6A0D8AB357C2}"/>
          </ac:spMkLst>
        </pc:spChg>
        <pc:picChg chg="del">
          <ac:chgData name="Shun Long Wong" userId="6fe21171e40a8a54" providerId="Windows Live" clId="Web-{13D1B84A-F946-A20A-F205-F8289E8CEA74}" dt="2024-07-15T02:27:59.035" v="141"/>
          <ac:picMkLst>
            <pc:docMk/>
            <pc:sldMk cId="0" sldId="256"/>
            <ac:picMk id="4" creationId="{00000000-0000-0000-0000-000000000000}"/>
          </ac:picMkLst>
        </pc:picChg>
        <pc:picChg chg="add del mod">
          <ac:chgData name="Shun Long Wong" userId="6fe21171e40a8a54" providerId="Windows Live" clId="Web-{13D1B84A-F946-A20A-F205-F8289E8CEA74}" dt="2024-07-15T02:38:35.590" v="248"/>
          <ac:picMkLst>
            <pc:docMk/>
            <pc:sldMk cId="0" sldId="256"/>
            <ac:picMk id="12" creationId="{D70473FA-E40A-CCD7-C56D-525F19266D35}"/>
          </ac:picMkLst>
        </pc:picChg>
        <pc:picChg chg="add mod">
          <ac:chgData name="Shun Long Wong" userId="6fe21171e40a8a54" providerId="Windows Live" clId="Web-{13D1B84A-F946-A20A-F205-F8289E8CEA74}" dt="2024-07-15T02:39:34.388" v="253" actId="1076"/>
          <ac:picMkLst>
            <pc:docMk/>
            <pc:sldMk cId="0" sldId="256"/>
            <ac:picMk id="13" creationId="{E75B77EA-1E57-4253-F0AB-9DA144DA6214}"/>
          </ac:picMkLst>
        </pc:picChg>
      </pc:sldChg>
      <pc:sldChg chg="delSp modSp">
        <pc:chgData name="Shun Long Wong" userId="6fe21171e40a8a54" providerId="Windows Live" clId="Web-{13D1B84A-F946-A20A-F205-F8289E8CEA74}" dt="2024-07-15T02:06:21.906" v="10" actId="1076"/>
        <pc:sldMkLst>
          <pc:docMk/>
          <pc:sldMk cId="0" sldId="263"/>
        </pc:sldMkLst>
        <pc:spChg chg="mod">
          <ac:chgData name="Shun Long Wong" userId="6fe21171e40a8a54" providerId="Windows Live" clId="Web-{13D1B84A-F946-A20A-F205-F8289E8CEA74}" dt="2024-07-15T02:06:21.906" v="10" actId="1076"/>
          <ac:spMkLst>
            <pc:docMk/>
            <pc:sldMk cId="0" sldId="263"/>
            <ac:spMk id="3" creationId="{00000000-0000-0000-0000-000000000000}"/>
          </ac:spMkLst>
        </pc:spChg>
        <pc:spChg chg="del">
          <ac:chgData name="Shun Long Wong" userId="6fe21171e40a8a54" providerId="Windows Live" clId="Web-{13D1B84A-F946-A20A-F205-F8289E8CEA74}" dt="2024-07-15T02:05:23.749" v="0"/>
          <ac:spMkLst>
            <pc:docMk/>
            <pc:sldMk cId="0" sldId="263"/>
            <ac:spMk id="5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05:59.312" v="7" actId="1076"/>
          <ac:spMkLst>
            <pc:docMk/>
            <pc:sldMk cId="0" sldId="263"/>
            <ac:spMk id="6" creationId="{00000000-0000-0000-0000-000000000000}"/>
          </ac:spMkLst>
        </pc:spChg>
        <pc:spChg chg="del">
          <ac:chgData name="Shun Long Wong" userId="6fe21171e40a8a54" providerId="Windows Live" clId="Web-{13D1B84A-F946-A20A-F205-F8289E8CEA74}" dt="2024-07-15T02:05:25.593" v="1"/>
          <ac:spMkLst>
            <pc:docMk/>
            <pc:sldMk cId="0" sldId="263"/>
            <ac:spMk id="9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06:08.984" v="8" actId="1076"/>
          <ac:spMkLst>
            <pc:docMk/>
            <pc:sldMk cId="0" sldId="263"/>
            <ac:spMk id="10" creationId="{00000000-0000-0000-0000-000000000000}"/>
          </ac:spMkLst>
        </pc:spChg>
        <pc:spChg chg="del">
          <ac:chgData name="Shun Long Wong" userId="6fe21171e40a8a54" providerId="Windows Live" clId="Web-{13D1B84A-F946-A20A-F205-F8289E8CEA74}" dt="2024-07-15T02:05:28.436" v="2"/>
          <ac:spMkLst>
            <pc:docMk/>
            <pc:sldMk cId="0" sldId="263"/>
            <ac:spMk id="17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05:53.999" v="6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05:38.733" v="3" actId="1076"/>
          <ac:spMkLst>
            <pc:docMk/>
            <pc:sldMk cId="0" sldId="263"/>
            <ac:spMk id="19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05:43.687" v="4" actId="1076"/>
          <ac:spMkLst>
            <pc:docMk/>
            <pc:sldMk cId="0" sldId="263"/>
            <ac:spMk id="20" creationId="{00000000-0000-0000-0000-000000000000}"/>
          </ac:spMkLst>
        </pc:spChg>
      </pc:sldChg>
      <pc:sldChg chg="modSp">
        <pc:chgData name="Shun Long Wong" userId="6fe21171e40a8a54" providerId="Windows Live" clId="Web-{13D1B84A-F946-A20A-F205-F8289E8CEA74}" dt="2024-07-15T02:07:03.438" v="12" actId="1076"/>
        <pc:sldMkLst>
          <pc:docMk/>
          <pc:sldMk cId="0" sldId="265"/>
        </pc:sldMkLst>
        <pc:spChg chg="mod">
          <ac:chgData name="Shun Long Wong" userId="6fe21171e40a8a54" providerId="Windows Live" clId="Web-{13D1B84A-F946-A20A-F205-F8289E8CEA74}" dt="2024-07-15T02:07:03.438" v="12" actId="1076"/>
          <ac:spMkLst>
            <pc:docMk/>
            <pc:sldMk cId="0" sldId="265"/>
            <ac:spMk id="3" creationId="{00000000-0000-0000-0000-000000000000}"/>
          </ac:spMkLst>
        </pc:spChg>
        <pc:picChg chg="mod">
          <ac:chgData name="Shun Long Wong" userId="6fe21171e40a8a54" providerId="Windows Live" clId="Web-{13D1B84A-F946-A20A-F205-F8289E8CEA74}" dt="2024-07-15T02:06:56.609" v="11" actId="1076"/>
          <ac:picMkLst>
            <pc:docMk/>
            <pc:sldMk cId="0" sldId="265"/>
            <ac:picMk id="11" creationId="{770905F9-0532-E203-1B35-87F142D9D587}"/>
          </ac:picMkLst>
        </pc:picChg>
      </pc:sldChg>
      <pc:sldChg chg="modSp">
        <pc:chgData name="Shun Long Wong" userId="6fe21171e40a8a54" providerId="Windows Live" clId="Web-{13D1B84A-F946-A20A-F205-F8289E8CEA74}" dt="2024-07-15T02:07:16.813" v="13" actId="1076"/>
        <pc:sldMkLst>
          <pc:docMk/>
          <pc:sldMk cId="3303081445" sldId="268"/>
        </pc:sldMkLst>
        <pc:spChg chg="mod">
          <ac:chgData name="Shun Long Wong" userId="6fe21171e40a8a54" providerId="Windows Live" clId="Web-{13D1B84A-F946-A20A-F205-F8289E8CEA74}" dt="2024-07-15T02:07:16.813" v="13" actId="1076"/>
          <ac:spMkLst>
            <pc:docMk/>
            <pc:sldMk cId="3303081445" sldId="268"/>
            <ac:spMk id="4" creationId="{00000000-0000-0000-0000-000000000000}"/>
          </ac:spMkLst>
        </pc:spChg>
      </pc:sldChg>
      <pc:sldChg chg="addSp delSp modSp">
        <pc:chgData name="Shun Long Wong" userId="6fe21171e40a8a54" providerId="Windows Live" clId="Web-{13D1B84A-F946-A20A-F205-F8289E8CEA74}" dt="2024-07-15T02:17:38.274" v="73" actId="1076"/>
        <pc:sldMkLst>
          <pc:docMk/>
          <pc:sldMk cId="3447563690" sldId="273"/>
        </pc:sldMkLst>
        <pc:spChg chg="add del">
          <ac:chgData name="Shun Long Wong" userId="6fe21171e40a8a54" providerId="Windows Live" clId="Web-{13D1B84A-F946-A20A-F205-F8289E8CEA74}" dt="2024-07-15T02:15:08.194" v="53"/>
          <ac:spMkLst>
            <pc:docMk/>
            <pc:sldMk cId="3447563690" sldId="273"/>
            <ac:spMk id="3" creationId="{00000000-0000-0000-0000-000000000000}"/>
          </ac:spMkLst>
        </pc:spChg>
        <pc:spChg chg="del">
          <ac:chgData name="Shun Long Wong" userId="6fe21171e40a8a54" providerId="Windows Live" clId="Web-{13D1B84A-F946-A20A-F205-F8289E8CEA74}" dt="2024-07-15T02:15:14.850" v="56"/>
          <ac:spMkLst>
            <pc:docMk/>
            <pc:sldMk cId="3447563690" sldId="273"/>
            <ac:spMk id="9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6:23.492" v="63" actId="1076"/>
          <ac:spMkLst>
            <pc:docMk/>
            <pc:sldMk cId="3447563690" sldId="273"/>
            <ac:spMk id="11" creationId="{00000000-0000-0000-0000-000000000000}"/>
          </ac:spMkLst>
        </pc:spChg>
        <pc:spChg chg="del">
          <ac:chgData name="Shun Long Wong" userId="6fe21171e40a8a54" providerId="Windows Live" clId="Web-{13D1B84A-F946-A20A-F205-F8289E8CEA74}" dt="2024-07-15T02:15:10.804" v="54"/>
          <ac:spMkLst>
            <pc:docMk/>
            <pc:sldMk cId="3447563690" sldId="273"/>
            <ac:spMk id="14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4:55.694" v="50" actId="1076"/>
          <ac:spMkLst>
            <pc:docMk/>
            <pc:sldMk cId="3447563690" sldId="273"/>
            <ac:spMk id="16" creationId="{00000000-0000-0000-0000-000000000000}"/>
          </ac:spMkLst>
        </pc:spChg>
        <pc:spChg chg="del">
          <ac:chgData name="Shun Long Wong" userId="6fe21171e40a8a54" providerId="Windows Live" clId="Web-{13D1B84A-F946-A20A-F205-F8289E8CEA74}" dt="2024-07-15T02:15:12.397" v="55"/>
          <ac:spMkLst>
            <pc:docMk/>
            <pc:sldMk cId="3447563690" sldId="273"/>
            <ac:spMk id="19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7:06.961" v="67" actId="20577"/>
          <ac:spMkLst>
            <pc:docMk/>
            <pc:sldMk cId="3447563690" sldId="273"/>
            <ac:spMk id="20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6:27.461" v="64" actId="1076"/>
          <ac:spMkLst>
            <pc:docMk/>
            <pc:sldMk cId="3447563690" sldId="273"/>
            <ac:spMk id="21" creationId="{00000000-0000-0000-0000-000000000000}"/>
          </ac:spMkLst>
        </pc:spChg>
        <pc:picChg chg="add del mod">
          <ac:chgData name="Shun Long Wong" userId="6fe21171e40a8a54" providerId="Windows Live" clId="Web-{13D1B84A-F946-A20A-F205-F8289E8CEA74}" dt="2024-07-15T02:13:41.990" v="42"/>
          <ac:picMkLst>
            <pc:docMk/>
            <pc:sldMk cId="3447563690" sldId="273"/>
            <ac:picMk id="4" creationId="{C8B1236E-0DA2-D448-1B9A-2E7AA1930E77}"/>
          </ac:picMkLst>
        </pc:picChg>
        <pc:picChg chg="add del mod">
          <ac:chgData name="Shun Long Wong" userId="6fe21171e40a8a54" providerId="Windows Live" clId="Web-{13D1B84A-F946-A20A-F205-F8289E8CEA74}" dt="2024-07-15T02:13:49.381" v="45"/>
          <ac:picMkLst>
            <pc:docMk/>
            <pc:sldMk cId="3447563690" sldId="273"/>
            <ac:picMk id="6" creationId="{D75BACAA-5764-F57F-9CFD-EB0890084A66}"/>
          </ac:picMkLst>
        </pc:picChg>
        <pc:picChg chg="add mod">
          <ac:chgData name="Shun Long Wong" userId="6fe21171e40a8a54" providerId="Windows Live" clId="Web-{13D1B84A-F946-A20A-F205-F8289E8CEA74}" dt="2024-07-15T02:17:34.821" v="72" actId="1076"/>
          <ac:picMkLst>
            <pc:docMk/>
            <pc:sldMk cId="3447563690" sldId="273"/>
            <ac:picMk id="7" creationId="{76286638-3109-0094-E96D-5AF38511E291}"/>
          </ac:picMkLst>
        </pc:picChg>
        <pc:picChg chg="add mod">
          <ac:chgData name="Shun Long Wong" userId="6fe21171e40a8a54" providerId="Windows Live" clId="Web-{13D1B84A-F946-A20A-F205-F8289E8CEA74}" dt="2024-07-15T02:16:32.258" v="65" actId="1076"/>
          <ac:picMkLst>
            <pc:docMk/>
            <pc:sldMk cId="3447563690" sldId="273"/>
            <ac:picMk id="8" creationId="{82B85904-A6E6-F9B4-00EA-4815E6054861}"/>
          </ac:picMkLst>
        </pc:picChg>
        <pc:picChg chg="add mod">
          <ac:chgData name="Shun Long Wong" userId="6fe21171e40a8a54" providerId="Windows Live" clId="Web-{13D1B84A-F946-A20A-F205-F8289E8CEA74}" dt="2024-07-15T02:17:38.274" v="73" actId="1076"/>
          <ac:picMkLst>
            <pc:docMk/>
            <pc:sldMk cId="3447563690" sldId="273"/>
            <ac:picMk id="12" creationId="{B12BC8A5-599D-6AD3-1BD3-A3D0A9DC983C}"/>
          </ac:picMkLst>
        </pc:picChg>
      </pc:sldChg>
      <pc:sldChg chg="addSp modSp">
        <pc:chgData name="Shun Long Wong" userId="6fe21171e40a8a54" providerId="Windows Live" clId="Web-{13D1B84A-F946-A20A-F205-F8289E8CEA74}" dt="2024-07-15T02:17:50.493" v="74" actId="1076"/>
        <pc:sldMkLst>
          <pc:docMk/>
          <pc:sldMk cId="3067226820" sldId="275"/>
        </pc:sldMkLst>
        <pc:spChg chg="mod">
          <ac:chgData name="Shun Long Wong" userId="6fe21171e40a8a54" providerId="Windows Live" clId="Web-{13D1B84A-F946-A20A-F205-F8289E8CEA74}" dt="2024-07-15T02:09:09.096" v="19" actId="1076"/>
          <ac:spMkLst>
            <pc:docMk/>
            <pc:sldMk cId="3067226820" sldId="275"/>
            <ac:spMk id="5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0:22.956" v="26" actId="1076"/>
          <ac:spMkLst>
            <pc:docMk/>
            <pc:sldMk cId="3067226820" sldId="275"/>
            <ac:spMk id="8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0:26.472" v="27" actId="1076"/>
          <ac:spMkLst>
            <pc:docMk/>
            <pc:sldMk cId="3067226820" sldId="275"/>
            <ac:spMk id="9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0:30.972" v="28" actId="1076"/>
          <ac:spMkLst>
            <pc:docMk/>
            <pc:sldMk cId="3067226820" sldId="275"/>
            <ac:spMk id="11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0:37.503" v="29" actId="1076"/>
          <ac:spMkLst>
            <pc:docMk/>
            <pc:sldMk cId="3067226820" sldId="275"/>
            <ac:spMk id="12" creationId="{00000000-0000-0000-0000-000000000000}"/>
          </ac:spMkLst>
        </pc:spChg>
        <pc:picChg chg="add mod">
          <ac:chgData name="Shun Long Wong" userId="6fe21171e40a8a54" providerId="Windows Live" clId="Web-{13D1B84A-F946-A20A-F205-F8289E8CEA74}" dt="2024-07-15T02:11:15.910" v="36" actId="1076"/>
          <ac:picMkLst>
            <pc:docMk/>
            <pc:sldMk cId="3067226820" sldId="275"/>
            <ac:picMk id="7" creationId="{8A7080F8-B389-AC41-0226-8FF493FE737E}"/>
          </ac:picMkLst>
        </pc:picChg>
        <pc:picChg chg="add mod">
          <ac:chgData name="Shun Long Wong" userId="6fe21171e40a8a54" providerId="Windows Live" clId="Web-{13D1B84A-F946-A20A-F205-F8289E8CEA74}" dt="2024-07-15T02:17:50.493" v="74" actId="1076"/>
          <ac:picMkLst>
            <pc:docMk/>
            <pc:sldMk cId="3067226820" sldId="275"/>
            <ac:picMk id="10" creationId="{6D01D87E-65C1-2232-C230-F96A72965A73}"/>
          </ac:picMkLst>
        </pc:picChg>
      </pc:sldChg>
      <pc:sldChg chg="addSp modSp">
        <pc:chgData name="Shun Long Wong" userId="6fe21171e40a8a54" providerId="Windows Live" clId="Web-{13D1B84A-F946-A20A-F205-F8289E8CEA74}" dt="2024-07-15T02:21:04.152" v="93" actId="1076"/>
        <pc:sldMkLst>
          <pc:docMk/>
          <pc:sldMk cId="3875258241" sldId="276"/>
        </pc:sldMkLst>
        <pc:spChg chg="mod">
          <ac:chgData name="Shun Long Wong" userId="6fe21171e40a8a54" providerId="Windows Live" clId="Web-{13D1B84A-F946-A20A-F205-F8289E8CEA74}" dt="2024-07-15T02:19:08.088" v="82" actId="1076"/>
          <ac:spMkLst>
            <pc:docMk/>
            <pc:sldMk cId="3875258241" sldId="276"/>
            <ac:spMk id="4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8:52.088" v="79" actId="1076"/>
          <ac:spMkLst>
            <pc:docMk/>
            <pc:sldMk cId="3875258241" sldId="276"/>
            <ac:spMk id="6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8:47.666" v="78" actId="1076"/>
          <ac:spMkLst>
            <pc:docMk/>
            <pc:sldMk cId="3875258241" sldId="276"/>
            <ac:spMk id="7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9:01.291" v="81" actId="1076"/>
          <ac:spMkLst>
            <pc:docMk/>
            <pc:sldMk cId="3875258241" sldId="276"/>
            <ac:spMk id="9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18:56.057" v="80" actId="1076"/>
          <ac:spMkLst>
            <pc:docMk/>
            <pc:sldMk cId="3875258241" sldId="276"/>
            <ac:spMk id="10" creationId="{00000000-0000-0000-0000-000000000000}"/>
          </ac:spMkLst>
        </pc:spChg>
        <pc:picChg chg="add mod">
          <ac:chgData name="Shun Long Wong" userId="6fe21171e40a8a54" providerId="Windows Live" clId="Web-{13D1B84A-F946-A20A-F205-F8289E8CEA74}" dt="2024-07-15T02:20:10.855" v="88" actId="1076"/>
          <ac:picMkLst>
            <pc:docMk/>
            <pc:sldMk cId="3875258241" sldId="276"/>
            <ac:picMk id="5" creationId="{23AB8D90-8939-C503-A087-E6E114E42722}"/>
          </ac:picMkLst>
        </pc:picChg>
        <pc:picChg chg="add mod">
          <ac:chgData name="Shun Long Wong" userId="6fe21171e40a8a54" providerId="Windows Live" clId="Web-{13D1B84A-F946-A20A-F205-F8289E8CEA74}" dt="2024-07-15T02:21:04.152" v="93" actId="1076"/>
          <ac:picMkLst>
            <pc:docMk/>
            <pc:sldMk cId="3875258241" sldId="276"/>
            <ac:picMk id="8" creationId="{9431CC37-8B35-5F36-B262-945A27C1D1F3}"/>
          </ac:picMkLst>
        </pc:picChg>
      </pc:sldChg>
      <pc:sldChg chg="modSp">
        <pc:chgData name="Shun Long Wong" userId="6fe21171e40a8a54" providerId="Windows Live" clId="Web-{13D1B84A-F946-A20A-F205-F8289E8CEA74}" dt="2024-07-15T02:40:34.779" v="261"/>
        <pc:sldMkLst>
          <pc:docMk/>
          <pc:sldMk cId="2613960669" sldId="281"/>
        </pc:sldMkLst>
        <pc:picChg chg="mod">
          <ac:chgData name="Shun Long Wong" userId="6fe21171e40a8a54" providerId="Windows Live" clId="Web-{13D1B84A-F946-A20A-F205-F8289E8CEA74}" dt="2024-07-15T02:40:34.779" v="261"/>
          <ac:picMkLst>
            <pc:docMk/>
            <pc:sldMk cId="2613960669" sldId="281"/>
            <ac:picMk id="12" creationId="{0FD91ACB-68C7-E2B0-BB04-0DC4BB0C1CBF}"/>
          </ac:picMkLst>
        </pc:picChg>
        <pc:picChg chg="mod">
          <ac:chgData name="Shun Long Wong" userId="6fe21171e40a8a54" providerId="Windows Live" clId="Web-{13D1B84A-F946-A20A-F205-F8289E8CEA74}" dt="2024-07-15T02:40:27.670" v="259"/>
          <ac:picMkLst>
            <pc:docMk/>
            <pc:sldMk cId="2613960669" sldId="281"/>
            <ac:picMk id="13" creationId="{0581A5BC-8F64-0EC7-1173-19D5A4FFF47A}"/>
          </ac:picMkLst>
        </pc:picChg>
      </pc:sldChg>
      <pc:sldChg chg="addSp modSp">
        <pc:chgData name="Shun Long Wong" userId="6fe21171e40a8a54" providerId="Windows Live" clId="Web-{13D1B84A-F946-A20A-F205-F8289E8CEA74}" dt="2024-07-15T02:40:14.248" v="256"/>
        <pc:sldMkLst>
          <pc:docMk/>
          <pc:sldMk cId="3447249285" sldId="283"/>
        </pc:sldMkLst>
        <pc:spChg chg="mod">
          <ac:chgData name="Shun Long Wong" userId="6fe21171e40a8a54" providerId="Windows Live" clId="Web-{13D1B84A-F946-A20A-F205-F8289E8CEA74}" dt="2024-07-15T02:22:59.701" v="109" actId="1076"/>
          <ac:spMkLst>
            <pc:docMk/>
            <pc:sldMk cId="3447249285" sldId="283"/>
            <ac:spMk id="4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22:32.560" v="100" actId="1076"/>
          <ac:spMkLst>
            <pc:docMk/>
            <pc:sldMk cId="3447249285" sldId="283"/>
            <ac:spMk id="5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22:16.544" v="97" actId="1076"/>
          <ac:spMkLst>
            <pc:docMk/>
            <pc:sldMk cId="3447249285" sldId="283"/>
            <ac:spMk id="6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22:27.747" v="99" actId="1076"/>
          <ac:spMkLst>
            <pc:docMk/>
            <pc:sldMk cId="3447249285" sldId="283"/>
            <ac:spMk id="7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25:53.718" v="112" actId="20577"/>
          <ac:spMkLst>
            <pc:docMk/>
            <pc:sldMk cId="3447249285" sldId="283"/>
            <ac:spMk id="8" creationId="{00000000-0000-0000-0000-000000000000}"/>
          </ac:spMkLst>
        </pc:spChg>
        <pc:picChg chg="add mod">
          <ac:chgData name="Shun Long Wong" userId="6fe21171e40a8a54" providerId="Windows Live" clId="Web-{13D1B84A-F946-A20A-F205-F8289E8CEA74}" dt="2024-07-15T02:40:11.545" v="255"/>
          <ac:picMkLst>
            <pc:docMk/>
            <pc:sldMk cId="3447249285" sldId="283"/>
            <ac:picMk id="9" creationId="{1DA4DFA0-A6C1-1FB6-C684-4EAB29103547}"/>
          </ac:picMkLst>
        </pc:picChg>
        <pc:picChg chg="add mod">
          <ac:chgData name="Shun Long Wong" userId="6fe21171e40a8a54" providerId="Windows Live" clId="Web-{13D1B84A-F946-A20A-F205-F8289E8CEA74}" dt="2024-07-15T02:40:14.248" v="256"/>
          <ac:picMkLst>
            <pc:docMk/>
            <pc:sldMk cId="3447249285" sldId="283"/>
            <ac:picMk id="10" creationId="{BA3E8044-A384-567E-B9AD-29A3CFC7DFC1}"/>
          </ac:picMkLst>
        </pc:picChg>
      </pc:sldChg>
      <pc:sldChg chg="modSp">
        <pc:chgData name="Shun Long Wong" userId="6fe21171e40a8a54" providerId="Windows Live" clId="Web-{13D1B84A-F946-A20A-F205-F8289E8CEA74}" dt="2024-07-15T02:40:22.514" v="258"/>
        <pc:sldMkLst>
          <pc:docMk/>
          <pc:sldMk cId="733057715" sldId="286"/>
        </pc:sldMkLst>
        <pc:picChg chg="mod">
          <ac:chgData name="Shun Long Wong" userId="6fe21171e40a8a54" providerId="Windows Live" clId="Web-{13D1B84A-F946-A20A-F205-F8289E8CEA74}" dt="2024-07-15T02:40:19.513" v="257"/>
          <ac:picMkLst>
            <pc:docMk/>
            <pc:sldMk cId="733057715" sldId="286"/>
            <ac:picMk id="12" creationId="{717BA6EC-F28F-14AB-FF9A-0656910F4F24}"/>
          </ac:picMkLst>
        </pc:picChg>
        <pc:picChg chg="mod">
          <ac:chgData name="Shun Long Wong" userId="6fe21171e40a8a54" providerId="Windows Live" clId="Web-{13D1B84A-F946-A20A-F205-F8289E8CEA74}" dt="2024-07-15T02:40:22.514" v="258"/>
          <ac:picMkLst>
            <pc:docMk/>
            <pc:sldMk cId="733057715" sldId="286"/>
            <ac:picMk id="13" creationId="{A0A213AD-A2FA-B83E-ED4B-ABFCA51E3140}"/>
          </ac:picMkLst>
        </pc:picChg>
      </pc:sldChg>
      <pc:sldChg chg="del">
        <pc:chgData name="Shun Long Wong" userId="6fe21171e40a8a54" providerId="Windows Live" clId="Web-{13D1B84A-F946-A20A-F205-F8289E8CEA74}" dt="2024-07-15T02:21:13.496" v="94"/>
        <pc:sldMkLst>
          <pc:docMk/>
          <pc:sldMk cId="1751256195" sldId="287"/>
        </pc:sldMkLst>
      </pc:sldChg>
      <pc:sldChg chg="del">
        <pc:chgData name="Shun Long Wong" userId="6fe21171e40a8a54" providerId="Windows Live" clId="Web-{13D1B84A-F946-A20A-F205-F8289E8CEA74}" dt="2024-07-15T02:26:29.469" v="120"/>
        <pc:sldMkLst>
          <pc:docMk/>
          <pc:sldMk cId="2651420517" sldId="288"/>
        </pc:sldMkLst>
      </pc:sldChg>
      <pc:sldChg chg="delSp modSp">
        <pc:chgData name="Shun Long Wong" userId="6fe21171e40a8a54" providerId="Windows Live" clId="Web-{13D1B84A-F946-A20A-F205-F8289E8CEA74}" dt="2024-07-15T02:40:50.670" v="264"/>
        <pc:sldMkLst>
          <pc:docMk/>
          <pc:sldMk cId="3241922574" sldId="289"/>
        </pc:sldMkLst>
        <pc:spChg chg="del mod">
          <ac:chgData name="Shun Long Wong" userId="6fe21171e40a8a54" providerId="Windows Live" clId="Web-{13D1B84A-F946-A20A-F205-F8289E8CEA74}" dt="2024-07-15T02:40:50.670" v="264"/>
          <ac:spMkLst>
            <pc:docMk/>
            <pc:sldMk cId="3241922574" sldId="289"/>
            <ac:spMk id="9" creationId="{6308227D-2F3B-667D-9850-7666386AA72F}"/>
          </ac:spMkLst>
        </pc:spChg>
      </pc:sldChg>
      <pc:sldChg chg="addSp delSp modSp">
        <pc:chgData name="Shun Long Wong" userId="6fe21171e40a8a54" providerId="Windows Live" clId="Web-{13D1B84A-F946-A20A-F205-F8289E8CEA74}" dt="2024-07-15T02:42:45.203" v="279" actId="1076"/>
        <pc:sldMkLst>
          <pc:docMk/>
          <pc:sldMk cId="1942607519" sldId="296"/>
        </pc:sldMkLst>
        <pc:spChg chg="mod">
          <ac:chgData name="Shun Long Wong" userId="6fe21171e40a8a54" providerId="Windows Live" clId="Web-{13D1B84A-F946-A20A-F205-F8289E8CEA74}" dt="2024-07-15T02:42:40.594" v="278" actId="1076"/>
          <ac:spMkLst>
            <pc:docMk/>
            <pc:sldMk cId="1942607519" sldId="296"/>
            <ac:spMk id="5" creationId="{00000000-0000-0000-0000-000000000000}"/>
          </ac:spMkLst>
        </pc:spChg>
        <pc:picChg chg="add mod">
          <ac:chgData name="Shun Long Wong" userId="6fe21171e40a8a54" providerId="Windows Live" clId="Web-{13D1B84A-F946-A20A-F205-F8289E8CEA74}" dt="2024-07-15T02:42:45.203" v="279" actId="1076"/>
          <ac:picMkLst>
            <pc:docMk/>
            <pc:sldMk cId="1942607519" sldId="296"/>
            <ac:picMk id="4" creationId="{4A6FF798-2B99-5005-98F6-4AB53F279FF8}"/>
          </ac:picMkLst>
        </pc:picChg>
        <pc:picChg chg="del">
          <ac:chgData name="Shun Long Wong" userId="6fe21171e40a8a54" providerId="Windows Live" clId="Web-{13D1B84A-F946-A20A-F205-F8289E8CEA74}" dt="2024-07-15T02:41:00.420" v="265"/>
          <ac:picMkLst>
            <pc:docMk/>
            <pc:sldMk cId="1942607519" sldId="296"/>
            <ac:picMk id="28" creationId="{4B1D8D38-5F7A-11E6-7767-64CC049307EE}"/>
          </ac:picMkLst>
        </pc:picChg>
      </pc:sldChg>
      <pc:sldChg chg="addSp modSp">
        <pc:chgData name="Shun Long Wong" userId="6fe21171e40a8a54" providerId="Windows Live" clId="Web-{13D1B84A-F946-A20A-F205-F8289E8CEA74}" dt="2024-07-15T02:58:48.732" v="390" actId="1076"/>
        <pc:sldMkLst>
          <pc:docMk/>
          <pc:sldMk cId="3678180661" sldId="297"/>
        </pc:sldMkLst>
        <pc:spChg chg="mod">
          <ac:chgData name="Shun Long Wong" userId="6fe21171e40a8a54" providerId="Windows Live" clId="Web-{13D1B84A-F946-A20A-F205-F8289E8CEA74}" dt="2024-07-15T02:58:10.169" v="377" actId="20577"/>
          <ac:spMkLst>
            <pc:docMk/>
            <pc:sldMk cId="3678180661" sldId="297"/>
            <ac:spMk id="5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58:48.732" v="390" actId="1076"/>
          <ac:spMkLst>
            <pc:docMk/>
            <pc:sldMk cId="3678180661" sldId="297"/>
            <ac:spMk id="6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56:14.636" v="361" actId="1076"/>
          <ac:spMkLst>
            <pc:docMk/>
            <pc:sldMk cId="3678180661" sldId="297"/>
            <ac:spMk id="7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56:10.245" v="360" actId="1076"/>
          <ac:spMkLst>
            <pc:docMk/>
            <pc:sldMk cId="3678180661" sldId="297"/>
            <ac:spMk id="8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56:44.839" v="368" actId="20577"/>
          <ac:spMkLst>
            <pc:docMk/>
            <pc:sldMk cId="3678180661" sldId="297"/>
            <ac:spMk id="9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55:57.995" v="358" actId="1076"/>
          <ac:spMkLst>
            <pc:docMk/>
            <pc:sldMk cId="3678180661" sldId="297"/>
            <ac:spMk id="10" creationId="{00000000-0000-0000-0000-000000000000}"/>
          </ac:spMkLst>
        </pc:spChg>
        <pc:picChg chg="add mod">
          <ac:chgData name="Shun Long Wong" userId="6fe21171e40a8a54" providerId="Windows Live" clId="Web-{13D1B84A-F946-A20A-F205-F8289E8CEA74}" dt="2024-07-15T02:56:39.558" v="367" actId="1076"/>
          <ac:picMkLst>
            <pc:docMk/>
            <pc:sldMk cId="3678180661" sldId="297"/>
            <ac:picMk id="11" creationId="{C1249FC3-05E1-62E6-BCD8-19DE03F3B4F4}"/>
          </ac:picMkLst>
        </pc:picChg>
        <pc:picChg chg="add mod">
          <ac:chgData name="Shun Long Wong" userId="6fe21171e40a8a54" providerId="Windows Live" clId="Web-{13D1B84A-F946-A20A-F205-F8289E8CEA74}" dt="2024-07-15T02:57:36.418" v="374" actId="1076"/>
          <ac:picMkLst>
            <pc:docMk/>
            <pc:sldMk cId="3678180661" sldId="297"/>
            <ac:picMk id="12" creationId="{144706DC-07AA-61A6-4312-18EE0333BD32}"/>
          </ac:picMkLst>
        </pc:picChg>
        <pc:picChg chg="add mod">
          <ac:chgData name="Shun Long Wong" userId="6fe21171e40a8a54" providerId="Windows Live" clId="Web-{13D1B84A-F946-A20A-F205-F8289E8CEA74}" dt="2024-07-15T02:58:29.903" v="386"/>
          <ac:picMkLst>
            <pc:docMk/>
            <pc:sldMk cId="3678180661" sldId="297"/>
            <ac:picMk id="13" creationId="{32E72546-4D9D-91B8-C565-37536C8427DE}"/>
          </ac:picMkLst>
        </pc:picChg>
      </pc:sldChg>
      <pc:sldChg chg="modSp">
        <pc:chgData name="Shun Long Wong" userId="6fe21171e40a8a54" providerId="Windows Live" clId="Web-{13D1B84A-F946-A20A-F205-F8289E8CEA74}" dt="2024-07-15T02:43:05.078" v="280"/>
        <pc:sldMkLst>
          <pc:docMk/>
          <pc:sldMk cId="2920866113" sldId="301"/>
        </pc:sldMkLst>
        <pc:picChg chg="mod">
          <ac:chgData name="Shun Long Wong" userId="6fe21171e40a8a54" providerId="Windows Live" clId="Web-{13D1B84A-F946-A20A-F205-F8289E8CEA74}" dt="2024-07-15T02:43:05.078" v="280"/>
          <ac:picMkLst>
            <pc:docMk/>
            <pc:sldMk cId="2920866113" sldId="301"/>
            <ac:picMk id="23" creationId="{9E09D32F-DCC2-481D-4068-D21E2391C14C}"/>
          </ac:picMkLst>
        </pc:picChg>
      </pc:sldChg>
      <pc:sldChg chg="addSp modSp">
        <pc:chgData name="Shun Long Wong" userId="6fe21171e40a8a54" providerId="Windows Live" clId="Web-{13D1B84A-F946-A20A-F205-F8289E8CEA74}" dt="2024-07-15T02:48:41.630" v="315" actId="1076"/>
        <pc:sldMkLst>
          <pc:docMk/>
          <pc:sldMk cId="2736017709" sldId="304"/>
        </pc:sldMkLst>
        <pc:spChg chg="mod">
          <ac:chgData name="Shun Long Wong" userId="6fe21171e40a8a54" providerId="Windows Live" clId="Web-{13D1B84A-F946-A20A-F205-F8289E8CEA74}" dt="2024-07-15T02:47:59.723" v="309" actId="1076"/>
          <ac:spMkLst>
            <pc:docMk/>
            <pc:sldMk cId="2736017709" sldId="304"/>
            <ac:spMk id="3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48:24.536" v="313" actId="1076"/>
          <ac:spMkLst>
            <pc:docMk/>
            <pc:sldMk cId="2736017709" sldId="304"/>
            <ac:spMk id="9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48:31.098" v="314" actId="1076"/>
          <ac:spMkLst>
            <pc:docMk/>
            <pc:sldMk cId="2736017709" sldId="304"/>
            <ac:spMk id="10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47:36.098" v="306" actId="1076"/>
          <ac:spMkLst>
            <pc:docMk/>
            <pc:sldMk cId="2736017709" sldId="304"/>
            <ac:spMk id="12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48:07.223" v="311" actId="1076"/>
          <ac:spMkLst>
            <pc:docMk/>
            <pc:sldMk cId="2736017709" sldId="304"/>
            <ac:spMk id="13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48:19.083" v="312" actId="1076"/>
          <ac:spMkLst>
            <pc:docMk/>
            <pc:sldMk cId="2736017709" sldId="304"/>
            <ac:spMk id="16" creationId="{00000000-0000-0000-0000-000000000000}"/>
          </ac:spMkLst>
        </pc:spChg>
        <pc:picChg chg="add mod">
          <ac:chgData name="Shun Long Wong" userId="6fe21171e40a8a54" providerId="Windows Live" clId="Web-{13D1B84A-F946-A20A-F205-F8289E8CEA74}" dt="2024-07-15T02:48:41.630" v="315" actId="1076"/>
          <ac:picMkLst>
            <pc:docMk/>
            <pc:sldMk cId="2736017709" sldId="304"/>
            <ac:picMk id="4" creationId="{01A35787-A330-52BE-0970-FC0689505402}"/>
          </ac:picMkLst>
        </pc:picChg>
      </pc:sldChg>
      <pc:sldChg chg="addSp modSp">
        <pc:chgData name="Shun Long Wong" userId="6fe21171e40a8a54" providerId="Windows Live" clId="Web-{13D1B84A-F946-A20A-F205-F8289E8CEA74}" dt="2024-07-15T02:47:07.410" v="303" actId="1076"/>
        <pc:sldMkLst>
          <pc:docMk/>
          <pc:sldMk cId="1871740968" sldId="305"/>
        </pc:sldMkLst>
        <pc:picChg chg="add mod">
          <ac:chgData name="Shun Long Wong" userId="6fe21171e40a8a54" providerId="Windows Live" clId="Web-{13D1B84A-F946-A20A-F205-F8289E8CEA74}" dt="2024-07-15T02:46:04.206" v="294" actId="1076"/>
          <ac:picMkLst>
            <pc:docMk/>
            <pc:sldMk cId="1871740968" sldId="305"/>
            <ac:picMk id="4" creationId="{D18ECD74-7DF0-1CB8-0AE5-47714194BCB1}"/>
          </ac:picMkLst>
        </pc:picChg>
        <pc:picChg chg="add mod">
          <ac:chgData name="Shun Long Wong" userId="6fe21171e40a8a54" providerId="Windows Live" clId="Web-{13D1B84A-F946-A20A-F205-F8289E8CEA74}" dt="2024-07-15T02:47:07.410" v="303" actId="1076"/>
          <ac:picMkLst>
            <pc:docMk/>
            <pc:sldMk cId="1871740968" sldId="305"/>
            <ac:picMk id="6" creationId="{0E913A41-FD3F-650B-9696-E34C2E79890A}"/>
          </ac:picMkLst>
        </pc:picChg>
      </pc:sldChg>
      <pc:sldChg chg="modSp">
        <pc:chgData name="Shun Long Wong" userId="6fe21171e40a8a54" providerId="Windows Live" clId="Web-{13D1B84A-F946-A20A-F205-F8289E8CEA74}" dt="2024-07-15T02:59:18.263" v="392" actId="20577"/>
        <pc:sldMkLst>
          <pc:docMk/>
          <pc:sldMk cId="782122565" sldId="306"/>
        </pc:sldMkLst>
        <pc:spChg chg="mod">
          <ac:chgData name="Shun Long Wong" userId="6fe21171e40a8a54" providerId="Windows Live" clId="Web-{13D1B84A-F946-A20A-F205-F8289E8CEA74}" dt="2024-07-15T02:48:51.130" v="316" actId="1076"/>
          <ac:spMkLst>
            <pc:docMk/>
            <pc:sldMk cId="782122565" sldId="306"/>
            <ac:spMk id="3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59:18.263" v="392" actId="20577"/>
          <ac:spMkLst>
            <pc:docMk/>
            <pc:sldMk cId="782122565" sldId="306"/>
            <ac:spMk id="7" creationId="{00000000-0000-0000-0000-000000000000}"/>
          </ac:spMkLst>
        </pc:spChg>
      </pc:sldChg>
      <pc:sldChg chg="addSp modSp">
        <pc:chgData name="Shun Long Wong" userId="6fe21171e40a8a54" providerId="Windows Live" clId="Web-{13D1B84A-F946-A20A-F205-F8289E8CEA74}" dt="2024-07-15T02:54:32.572" v="355" actId="1076"/>
        <pc:sldMkLst>
          <pc:docMk/>
          <pc:sldMk cId="392476275" sldId="308"/>
        </pc:sldMkLst>
        <pc:spChg chg="mod">
          <ac:chgData name="Shun Long Wong" userId="6fe21171e40a8a54" providerId="Windows Live" clId="Web-{13D1B84A-F946-A20A-F205-F8289E8CEA74}" dt="2024-07-15T02:52:15.273" v="331" actId="1076"/>
          <ac:spMkLst>
            <pc:docMk/>
            <pc:sldMk cId="392476275" sldId="308"/>
            <ac:spMk id="5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50:19.537" v="325" actId="1076"/>
          <ac:spMkLst>
            <pc:docMk/>
            <pc:sldMk cId="392476275" sldId="308"/>
            <ac:spMk id="8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53:00.227" v="338" actId="20577"/>
          <ac:spMkLst>
            <pc:docMk/>
            <pc:sldMk cId="392476275" sldId="308"/>
            <ac:spMk id="9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54:13.525" v="350" actId="20577"/>
          <ac:spMkLst>
            <pc:docMk/>
            <pc:sldMk cId="392476275" sldId="308"/>
            <ac:spMk id="10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49:02.005" v="318" actId="1076"/>
          <ac:spMkLst>
            <pc:docMk/>
            <pc:sldMk cId="392476275" sldId="308"/>
            <ac:spMk id="12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49:05.318" v="319" actId="1076"/>
          <ac:spMkLst>
            <pc:docMk/>
            <pc:sldMk cId="392476275" sldId="308"/>
            <ac:spMk id="13" creationId="{00000000-0000-0000-0000-000000000000}"/>
          </ac:spMkLst>
        </pc:spChg>
        <pc:spChg chg="mod">
          <ac:chgData name="Shun Long Wong" userId="6fe21171e40a8a54" providerId="Windows Live" clId="Web-{13D1B84A-F946-A20A-F205-F8289E8CEA74}" dt="2024-07-15T02:49:08.036" v="320" actId="1076"/>
          <ac:spMkLst>
            <pc:docMk/>
            <pc:sldMk cId="392476275" sldId="308"/>
            <ac:spMk id="14" creationId="{00000000-0000-0000-0000-000000000000}"/>
          </ac:spMkLst>
        </pc:spChg>
        <pc:picChg chg="add mod">
          <ac:chgData name="Shun Long Wong" userId="6fe21171e40a8a54" providerId="Windows Live" clId="Web-{13D1B84A-F946-A20A-F205-F8289E8CEA74}" dt="2024-07-15T02:53:40.665" v="347" actId="1076"/>
          <ac:picMkLst>
            <pc:docMk/>
            <pc:sldMk cId="392476275" sldId="308"/>
            <ac:picMk id="4" creationId="{AE17E377-107F-3427-69B3-7D67CEFC6D11}"/>
          </ac:picMkLst>
        </pc:picChg>
        <pc:picChg chg="add mod">
          <ac:chgData name="Shun Long Wong" userId="6fe21171e40a8a54" providerId="Windows Live" clId="Web-{13D1B84A-F946-A20A-F205-F8289E8CEA74}" dt="2024-07-15T02:53:44.368" v="348" actId="1076"/>
          <ac:picMkLst>
            <pc:docMk/>
            <pc:sldMk cId="392476275" sldId="308"/>
            <ac:picMk id="6" creationId="{9BDE17C4-F8DA-E9A8-0619-BE13B4859874}"/>
          </ac:picMkLst>
        </pc:picChg>
        <pc:picChg chg="add mod">
          <ac:chgData name="Shun Long Wong" userId="6fe21171e40a8a54" providerId="Windows Live" clId="Web-{13D1B84A-F946-A20A-F205-F8289E8CEA74}" dt="2024-07-15T02:54:32.572" v="355" actId="1076"/>
          <ac:picMkLst>
            <pc:docMk/>
            <pc:sldMk cId="392476275" sldId="308"/>
            <ac:picMk id="7" creationId="{0865CA2B-A324-0FAF-2053-C8CE4C63FF51}"/>
          </ac:picMkLst>
        </pc:picChg>
      </pc:sldChg>
      <pc:sldChg chg="modSp add replId">
        <pc:chgData name="Shun Long Wong" userId="6fe21171e40a8a54" providerId="Windows Live" clId="Web-{13D1B84A-F946-A20A-F205-F8289E8CEA74}" dt="2024-07-15T02:39:44.497" v="254" actId="20577"/>
        <pc:sldMkLst>
          <pc:docMk/>
          <pc:sldMk cId="2660359317" sldId="309"/>
        </pc:sldMkLst>
        <pc:spChg chg="mod">
          <ac:chgData name="Shun Long Wong" userId="6fe21171e40a8a54" providerId="Windows Live" clId="Web-{13D1B84A-F946-A20A-F205-F8289E8CEA74}" dt="2024-07-15T02:39:44.497" v="254" actId="20577"/>
          <ac:spMkLst>
            <pc:docMk/>
            <pc:sldMk cId="2660359317" sldId="309"/>
            <ac:spMk id="9" creationId="{00000000-0000-0000-0000-000000000000}"/>
          </ac:spMkLst>
        </pc:spChg>
      </pc:sldChg>
      <pc:sldChg chg="addSp modSp new">
        <pc:chgData name="Shun Long Wong" userId="6fe21171e40a8a54" providerId="Windows Live" clId="Web-{13D1B84A-F946-A20A-F205-F8289E8CEA74}" dt="2024-07-15T03:00:08.483" v="406" actId="1076"/>
        <pc:sldMkLst>
          <pc:docMk/>
          <pc:sldMk cId="1881150312" sldId="310"/>
        </pc:sldMkLst>
        <pc:spChg chg="add mod">
          <ac:chgData name="Shun Long Wong" userId="6fe21171e40a8a54" providerId="Windows Live" clId="Web-{13D1B84A-F946-A20A-F205-F8289E8CEA74}" dt="2024-07-15T03:00:08.483" v="406" actId="1076"/>
          <ac:spMkLst>
            <pc:docMk/>
            <pc:sldMk cId="1881150312" sldId="310"/>
            <ac:spMk id="2" creationId="{2AFF99BE-D4D6-2311-ECDD-A6A1017E0D07}"/>
          </ac:spMkLst>
        </pc:spChg>
      </pc:sldChg>
    </pc:docChg>
  </pc:docChgLst>
  <pc:docChgLst>
    <pc:chgData name="Shun Long Wong" userId="6fe21171e40a8a54" providerId="Windows Live" clId="Web-{D37000FE-498C-EABA-6B2D-D824E8980C08}"/>
    <pc:docChg chg="addSld delSld modSld">
      <pc:chgData name="Shun Long Wong" userId="6fe21171e40a8a54" providerId="Windows Live" clId="Web-{D37000FE-498C-EABA-6B2D-D824E8980C08}" dt="2024-06-27T07:01:39.249" v="330" actId="1076"/>
      <pc:docMkLst>
        <pc:docMk/>
      </pc:docMkLst>
      <pc:sldChg chg="delSp modSp">
        <pc:chgData name="Shun Long Wong" userId="6fe21171e40a8a54" providerId="Windows Live" clId="Web-{D37000FE-498C-EABA-6B2D-D824E8980C08}" dt="2024-06-27T06:41:59.131" v="219" actId="14100"/>
        <pc:sldMkLst>
          <pc:docMk/>
          <pc:sldMk cId="0" sldId="256"/>
        </pc:sldMkLst>
        <pc:spChg chg="mod">
          <ac:chgData name="Shun Long Wong" userId="6fe21171e40a8a54" providerId="Windows Live" clId="Web-{D37000FE-498C-EABA-6B2D-D824E8980C08}" dt="2024-06-27T06:23:20.794" v="13" actId="14100"/>
          <ac:spMkLst>
            <pc:docMk/>
            <pc:sldMk cId="0" sldId="256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3:27.685" v="14" actId="20577"/>
          <ac:spMkLst>
            <pc:docMk/>
            <pc:sldMk cId="0" sldId="256"/>
            <ac:spMk id="6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4:47.171" v="97"/>
          <ac:spMkLst>
            <pc:docMk/>
            <pc:sldMk cId="0" sldId="256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4:40.796" v="95" actId="20577"/>
          <ac:spMkLst>
            <pc:docMk/>
            <pc:sldMk cId="0" sldId="256"/>
            <ac:spMk id="9" creationId="{00000000-0000-0000-0000-000000000000}"/>
          </ac:spMkLst>
        </pc:spChg>
        <pc:picChg chg="mod">
          <ac:chgData name="Shun Long Wong" userId="6fe21171e40a8a54" providerId="Windows Live" clId="Web-{D37000FE-498C-EABA-6B2D-D824E8980C08}" dt="2024-06-27T06:41:59.131" v="219" actId="14100"/>
          <ac:picMkLst>
            <pc:docMk/>
            <pc:sldMk cId="0" sldId="256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18:56.226" v="1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24:41.374" v="96"/>
          <ac:picMkLst>
            <pc:docMk/>
            <pc:sldMk cId="0" sldId="256"/>
            <ac:picMk id="10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28:37.410" v="127" actId="20577"/>
        <pc:sldMkLst>
          <pc:docMk/>
          <pc:sldMk cId="0" sldId="257"/>
        </pc:sldMkLst>
        <pc:spChg chg="mod">
          <ac:chgData name="Shun Long Wong" userId="6fe21171e40a8a54" providerId="Windows Live" clId="Web-{D37000FE-498C-EABA-6B2D-D824E8980C08}" dt="2024-06-27T06:27:20.127" v="110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8:18.613" v="125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8:37.410" v="127" actId="20577"/>
          <ac:spMkLst>
            <pc:docMk/>
            <pc:sldMk cId="0" sldId="257"/>
            <ac:spMk id="12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21.617" v="9"/>
          <ac:picMkLst>
            <pc:docMk/>
            <pc:sldMk cId="0" sldId="257"/>
            <ac:picMk id="13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29:01.410" v="129" actId="20577"/>
        <pc:sldMkLst>
          <pc:docMk/>
          <pc:sldMk cId="0" sldId="258"/>
        </pc:sldMkLst>
        <pc:spChg chg="del">
          <ac:chgData name="Shun Long Wong" userId="6fe21171e40a8a54" providerId="Windows Live" clId="Web-{D37000FE-498C-EABA-6B2D-D824E8980C08}" dt="2024-06-27T06:25:04.718" v="98"/>
          <ac:spMkLst>
            <pc:docMk/>
            <pc:sldMk cId="0" sldId="258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15.984" v="101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9:01.410" v="129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29.968" v="104" actId="1076"/>
          <ac:spMkLst>
            <pc:docMk/>
            <pc:sldMk cId="0" sldId="258"/>
            <ac:spMk id="9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5:06.140" v="99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17.063" v="108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26.063" v="109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01.828" v="107" actId="1076"/>
          <ac:spMkLst>
            <pc:docMk/>
            <pc:sldMk cId="0" sldId="258"/>
            <ac:spMk id="14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5:07.421" v="100"/>
          <ac:spMkLst>
            <pc:docMk/>
            <pc:sldMk cId="0" sldId="258"/>
            <ac:spMk id="1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47.844" v="105" actId="1076"/>
          <ac:spMkLst>
            <pc:docMk/>
            <pc:sldMk cId="0" sldId="258"/>
            <ac:spMk id="1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54.766" v="106" actId="1076"/>
          <ac:spMkLst>
            <pc:docMk/>
            <pc:sldMk cId="0" sldId="258"/>
            <ac:spMk id="18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16.695" v="8"/>
          <ac:picMkLst>
            <pc:docMk/>
            <pc:sldMk cId="0" sldId="258"/>
            <ac:picMk id="20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31:39.836" v="150" actId="20577"/>
        <pc:sldMkLst>
          <pc:docMk/>
          <pc:sldMk cId="0" sldId="259"/>
        </pc:sldMkLst>
        <pc:spChg chg="mod">
          <ac:chgData name="Shun Long Wong" userId="6fe21171e40a8a54" providerId="Windows Live" clId="Web-{D37000FE-498C-EABA-6B2D-D824E8980C08}" dt="2024-06-27T06:30:59.975" v="147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1:39.836" v="150" actId="20577"/>
          <ac:spMkLst>
            <pc:docMk/>
            <pc:sldMk cId="0" sldId="259"/>
            <ac:spMk id="15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07.367" v="7"/>
          <ac:picMkLst>
            <pc:docMk/>
            <pc:sldMk cId="0" sldId="259"/>
            <ac:picMk id="21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47:02.903" v="242" actId="1076"/>
        <pc:sldMkLst>
          <pc:docMk/>
          <pc:sldMk cId="0" sldId="260"/>
        </pc:sldMkLst>
        <pc:spChg chg="mod">
          <ac:chgData name="Shun Long Wong" userId="6fe21171e40a8a54" providerId="Windows Live" clId="Web-{D37000FE-498C-EABA-6B2D-D824E8980C08}" dt="2024-06-27T06:45:59.198" v="230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02.870" v="231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57.934" v="241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50.934" v="239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3:15.025" v="158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3:18.056" v="159" actId="20577"/>
          <ac:spMkLst>
            <pc:docMk/>
            <pc:sldMk cId="0" sldId="260"/>
            <ac:spMk id="13" creationId="{00000000-0000-0000-0000-000000000000}"/>
          </ac:spMkLst>
        </pc:spChg>
        <pc:picChg chg="del mod">
          <ac:chgData name="Shun Long Wong" userId="6fe21171e40a8a54" providerId="Windows Live" clId="Web-{D37000FE-498C-EABA-6B2D-D824E8980C08}" dt="2024-06-27T06:45:34.995" v="225"/>
          <ac:picMkLst>
            <pc:docMk/>
            <pc:sldMk cId="0" sldId="260"/>
            <ac:picMk id="5" creationId="{00000000-0000-0000-0000-000000000000}"/>
          </ac:picMkLst>
        </pc:picChg>
        <pc:picChg chg="del mod">
          <ac:chgData name="Shun Long Wong" userId="6fe21171e40a8a54" providerId="Windows Live" clId="Web-{D37000FE-498C-EABA-6B2D-D824E8980C08}" dt="2024-06-27T06:46:11.511" v="233"/>
          <ac:picMkLst>
            <pc:docMk/>
            <pc:sldMk cId="0" sldId="260"/>
            <ac:picMk id="8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3:00.072" v="153"/>
          <ac:picMkLst>
            <pc:docMk/>
            <pc:sldMk cId="0" sldId="260"/>
            <ac:picMk id="11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3:18.338" v="160"/>
          <ac:picMkLst>
            <pc:docMk/>
            <pc:sldMk cId="0" sldId="260"/>
            <ac:picMk id="14" creationId="{00000000-0000-0000-0000-000000000000}"/>
          </ac:picMkLst>
        </pc:picChg>
        <pc:picChg chg="add mod">
          <ac:chgData name="Shun Long Wong" userId="6fe21171e40a8a54" providerId="Windows Live" clId="Web-{D37000FE-498C-EABA-6B2D-D824E8980C08}" dt="2024-06-27T06:47:02.903" v="242" actId="1076"/>
          <ac:picMkLst>
            <pc:docMk/>
            <pc:sldMk cId="0" sldId="260"/>
            <ac:picMk id="15" creationId="{4B076D34-DB08-061D-ED37-9B1CD541E707}"/>
          </ac:picMkLst>
        </pc:picChg>
        <pc:picChg chg="add mod">
          <ac:chgData name="Shun Long Wong" userId="6fe21171e40a8a54" providerId="Windows Live" clId="Web-{D37000FE-498C-EABA-6B2D-D824E8980C08}" dt="2024-06-27T06:46:31.168" v="236" actId="1076"/>
          <ac:picMkLst>
            <pc:docMk/>
            <pc:sldMk cId="0" sldId="260"/>
            <ac:picMk id="16" creationId="{A8842790-5FEB-9062-6F9B-B535EDE09F88}"/>
          </ac:picMkLst>
        </pc:picChg>
      </pc:sldChg>
      <pc:sldChg chg="addSp delSp modSp">
        <pc:chgData name="Shun Long Wong" userId="6fe21171e40a8a54" providerId="Windows Live" clId="Web-{D37000FE-498C-EABA-6B2D-D824E8980C08}" dt="2024-06-27T06:35:24.762" v="180" actId="20577"/>
        <pc:sldMkLst>
          <pc:docMk/>
          <pc:sldMk cId="0" sldId="261"/>
        </pc:sldMkLst>
        <pc:spChg chg="mod">
          <ac:chgData name="Shun Long Wong" userId="6fe21171e40a8a54" providerId="Windows Live" clId="Web-{D37000FE-498C-EABA-6B2D-D824E8980C08}" dt="2024-06-27T06:34:53.949" v="171" actId="20577"/>
          <ac:spMkLst>
            <pc:docMk/>
            <pc:sldMk cId="0" sldId="261"/>
            <ac:spMk id="7" creationId="{00000000-0000-0000-0000-000000000000}"/>
          </ac:spMkLst>
        </pc:spChg>
        <pc:spChg chg="add del mod">
          <ac:chgData name="Shun Long Wong" userId="6fe21171e40a8a54" providerId="Windows Live" clId="Web-{D37000FE-498C-EABA-6B2D-D824E8980C08}" dt="2024-06-27T06:35:24.762" v="180" actId="20577"/>
          <ac:spMkLst>
            <pc:docMk/>
            <pc:sldMk cId="0" sldId="261"/>
            <ac:spMk id="13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34:11.011" v="168"/>
          <ac:picMkLst>
            <pc:docMk/>
            <pc:sldMk cId="0" sldId="261"/>
            <ac:picMk id="14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50:37.876" v="256" actId="1076"/>
        <pc:sldMkLst>
          <pc:docMk/>
          <pc:sldMk cId="0" sldId="262"/>
        </pc:sldMkLst>
        <pc:spChg chg="mod">
          <ac:chgData name="Shun Long Wong" userId="6fe21171e40a8a54" providerId="Windows Live" clId="Web-{D37000FE-498C-EABA-6B2D-D824E8980C08}" dt="2024-06-27T06:50:37.876" v="256" actId="1076"/>
          <ac:spMkLst>
            <pc:docMk/>
            <pc:sldMk cId="0" sldId="262"/>
            <ac:spMk id="5" creationId="{00000000-0000-0000-0000-000000000000}"/>
          </ac:spMkLst>
        </pc:spChg>
        <pc:picChg chg="del mod">
          <ac:chgData name="Shun Long Wong" userId="6fe21171e40a8a54" providerId="Windows Live" clId="Web-{D37000FE-498C-EABA-6B2D-D824E8980C08}" dt="2024-06-27T06:50:13.579" v="250"/>
          <ac:picMkLst>
            <pc:docMk/>
            <pc:sldMk cId="0" sldId="262"/>
            <ac:picMk id="6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49:08.702" v="248"/>
          <ac:picMkLst>
            <pc:docMk/>
            <pc:sldMk cId="0" sldId="262"/>
            <ac:picMk id="8" creationId="{E2D33B09-DE13-38F2-E5E7-D6994EBBD53D}"/>
          </ac:picMkLst>
        </pc:picChg>
        <pc:picChg chg="add mod">
          <ac:chgData name="Shun Long Wong" userId="6fe21171e40a8a54" providerId="Windows Live" clId="Web-{D37000FE-498C-EABA-6B2D-D824E8980C08}" dt="2024-06-27T06:50:32.501" v="255" actId="1076"/>
          <ac:picMkLst>
            <pc:docMk/>
            <pc:sldMk cId="0" sldId="262"/>
            <ac:picMk id="9" creationId="{39AF6C14-591A-84A5-90EE-FB99AB5E729F}"/>
          </ac:picMkLst>
        </pc:picChg>
      </pc:sldChg>
      <pc:sldChg chg="delSp modSp">
        <pc:chgData name="Shun Long Wong" userId="6fe21171e40a8a54" providerId="Windows Live" clId="Web-{D37000FE-498C-EABA-6B2D-D824E8980C08}" dt="2024-06-27T06:39:02.626" v="214"/>
        <pc:sldMkLst>
          <pc:docMk/>
          <pc:sldMk cId="0" sldId="263"/>
        </pc:sldMkLst>
        <pc:spChg chg="del">
          <ac:chgData name="Shun Long Wong" userId="6fe21171e40a8a54" providerId="Windows Live" clId="Web-{D37000FE-498C-EABA-6B2D-D824E8980C08}" dt="2024-06-27T06:37:38.437" v="194"/>
          <ac:spMkLst>
            <pc:docMk/>
            <pc:sldMk cId="0" sldId="263"/>
            <ac:spMk id="13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34.062" v="193" actId="2057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46.375" v="198" actId="20577"/>
          <ac:spMkLst>
            <pc:docMk/>
            <pc:sldMk cId="0" sldId="263"/>
            <ac:spMk id="1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43.203" v="196" actId="20577"/>
          <ac:spMkLst>
            <pc:docMk/>
            <pc:sldMk cId="0" sldId="263"/>
            <ac:spMk id="1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8:35.719" v="210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8:55.595" v="213" actId="20577"/>
          <ac:spMkLst>
            <pc:docMk/>
            <pc:sldMk cId="0" sldId="263"/>
            <ac:spMk id="20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39:02.626" v="214"/>
          <ac:picMkLst>
            <pc:docMk/>
            <pc:sldMk cId="0" sldId="263"/>
            <ac:picMk id="21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59:54.497" v="312" actId="1076"/>
        <pc:sldMkLst>
          <pc:docMk/>
          <pc:sldMk cId="0" sldId="264"/>
        </pc:sldMkLst>
        <pc:spChg chg="mod">
          <ac:chgData name="Shun Long Wong" userId="6fe21171e40a8a54" providerId="Windows Live" clId="Web-{D37000FE-498C-EABA-6B2D-D824E8980C08}" dt="2024-06-27T06:59:54.497" v="312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57:50.448" v="295" actId="1076"/>
          <ac:spMkLst>
            <pc:docMk/>
            <pc:sldMk cId="0" sldId="264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9:28.814" v="216" actId="20577"/>
          <ac:spMkLst>
            <pc:docMk/>
            <pc:sldMk cId="0" sldId="264"/>
            <ac:spMk id="7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57:08.900" v="281"/>
          <ac:picMkLst>
            <pc:docMk/>
            <pc:sldMk cId="0" sldId="264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9:13.876" v="215"/>
          <ac:picMkLst>
            <pc:docMk/>
            <pc:sldMk cId="0" sldId="264"/>
            <ac:picMk id="8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58:34.964" v="301"/>
          <ac:picMkLst>
            <pc:docMk/>
            <pc:sldMk cId="0" sldId="264"/>
            <ac:picMk id="9" creationId="{FB2C42C9-8075-CC77-187D-8F093AC1A42F}"/>
          </ac:picMkLst>
        </pc:picChg>
        <pc:picChg chg="add del mod">
          <ac:chgData name="Shun Long Wong" userId="6fe21171e40a8a54" providerId="Windows Live" clId="Web-{D37000FE-498C-EABA-6B2D-D824E8980C08}" dt="2024-06-27T06:58:22.230" v="299"/>
          <ac:picMkLst>
            <pc:docMk/>
            <pc:sldMk cId="0" sldId="264"/>
            <ac:picMk id="10" creationId="{8D93D57C-37C8-368A-6166-6F7DDE684716}"/>
          </ac:picMkLst>
        </pc:picChg>
        <pc:picChg chg="add del mod">
          <ac:chgData name="Shun Long Wong" userId="6fe21171e40a8a54" providerId="Windows Live" clId="Web-{D37000FE-498C-EABA-6B2D-D824E8980C08}" dt="2024-06-27T06:59:18.653" v="306"/>
          <ac:picMkLst>
            <pc:docMk/>
            <pc:sldMk cId="0" sldId="264"/>
            <ac:picMk id="11" creationId="{4C034822-74F5-065D-6607-22D9B4CEAE72}"/>
          </ac:picMkLst>
        </pc:picChg>
        <pc:picChg chg="add mod">
          <ac:chgData name="Shun Long Wong" userId="6fe21171e40a8a54" providerId="Windows Live" clId="Web-{D37000FE-498C-EABA-6B2D-D824E8980C08}" dt="2024-06-27T06:59:46.669" v="311" actId="1076"/>
          <ac:picMkLst>
            <pc:docMk/>
            <pc:sldMk cId="0" sldId="264"/>
            <ac:picMk id="12" creationId="{39A0F11C-27D0-0533-3A8F-8475918E266B}"/>
          </ac:picMkLst>
        </pc:picChg>
      </pc:sldChg>
      <pc:sldChg chg="addSp delSp modSp">
        <pc:chgData name="Shun Long Wong" userId="6fe21171e40a8a54" providerId="Windows Live" clId="Web-{D37000FE-498C-EABA-6B2D-D824E8980C08}" dt="2024-06-27T06:58:25.902" v="300"/>
        <pc:sldMkLst>
          <pc:docMk/>
          <pc:sldMk cId="0" sldId="265"/>
        </pc:sldMkLst>
        <pc:spChg chg="mod">
          <ac:chgData name="Shun Long Wong" userId="6fe21171e40a8a54" providerId="Windows Live" clId="Web-{D37000FE-498C-EABA-6B2D-D824E8980C08}" dt="2024-06-27T06:52:10.644" v="265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52:21.800" v="267" actId="14100"/>
          <ac:spMkLst>
            <pc:docMk/>
            <pc:sldMk cId="0" sldId="265"/>
            <ac:spMk id="6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52:02.347" v="263"/>
          <ac:picMkLst>
            <pc:docMk/>
            <pc:sldMk cId="0" sldId="265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9:36.658" v="217"/>
          <ac:picMkLst>
            <pc:docMk/>
            <pc:sldMk cId="0" sldId="265"/>
            <ac:picMk id="7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51:59.612" v="262"/>
          <ac:picMkLst>
            <pc:docMk/>
            <pc:sldMk cId="0" sldId="265"/>
            <ac:picMk id="8" creationId="{B87C3384-19F6-3275-39D2-EF229343FFB3}"/>
          </ac:picMkLst>
        </pc:picChg>
        <pc:picChg chg="add del mod">
          <ac:chgData name="Shun Long Wong" userId="6fe21171e40a8a54" providerId="Windows Live" clId="Web-{D37000FE-498C-EABA-6B2D-D824E8980C08}" dt="2024-06-27T06:56:18.055" v="273"/>
          <ac:picMkLst>
            <pc:docMk/>
            <pc:sldMk cId="0" sldId="265"/>
            <ac:picMk id="9" creationId="{DF31933E-7B18-9D9E-1098-07011CD6B25F}"/>
          </ac:picMkLst>
        </pc:picChg>
        <pc:picChg chg="add">
          <ac:chgData name="Shun Long Wong" userId="6fe21171e40a8a54" providerId="Windows Live" clId="Web-{D37000FE-498C-EABA-6B2D-D824E8980C08}" dt="2024-06-27T06:58:25.902" v="300"/>
          <ac:picMkLst>
            <pc:docMk/>
            <pc:sldMk cId="0" sldId="265"/>
            <ac:picMk id="11" creationId="{770905F9-0532-E203-1B35-87F142D9D587}"/>
          </ac:picMkLst>
        </pc:picChg>
      </pc:sldChg>
      <pc:sldChg chg="new del mod modShow">
        <pc:chgData name="Shun Long Wong" userId="6fe21171e40a8a54" providerId="Windows Live" clId="Web-{D37000FE-498C-EABA-6B2D-D824E8980C08}" dt="2024-06-27T07:01:09.483" v="321"/>
        <pc:sldMkLst>
          <pc:docMk/>
          <pc:sldMk cId="2443573743" sldId="266"/>
        </pc:sldMkLst>
      </pc:sldChg>
      <pc:sldChg chg="delSp modSp add replId">
        <pc:chgData name="Shun Long Wong" userId="6fe21171e40a8a54" providerId="Windows Live" clId="Web-{D37000FE-498C-EABA-6B2D-D824E8980C08}" dt="2024-06-27T07:01:39.249" v="330" actId="1076"/>
        <pc:sldMkLst>
          <pc:docMk/>
          <pc:sldMk cId="2579323208" sldId="266"/>
        </pc:sldMkLst>
        <pc:spChg chg="mod">
          <ac:chgData name="Shun Long Wong" userId="6fe21171e40a8a54" providerId="Windows Live" clId="Web-{D37000FE-498C-EABA-6B2D-D824E8980C08}" dt="2024-06-27T07:01:39.249" v="330" actId="1076"/>
          <ac:spMkLst>
            <pc:docMk/>
            <pc:sldMk cId="2579323208" sldId="266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7:01:21.530" v="323" actId="20577"/>
          <ac:spMkLst>
            <pc:docMk/>
            <pc:sldMk cId="2579323208" sldId="266"/>
            <ac:spMk id="6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7:01:22.890" v="324"/>
          <ac:picMkLst>
            <pc:docMk/>
            <pc:sldMk cId="2579323208" sldId="266"/>
            <ac:picMk id="11" creationId="{770905F9-0532-E203-1B35-87F142D9D587}"/>
          </ac:picMkLst>
        </pc:picChg>
      </pc:sldChg>
      <pc:sldChg chg="new del">
        <pc:chgData name="Shun Long Wong" userId="6fe21171e40a8a54" providerId="Windows Live" clId="Web-{D37000FE-498C-EABA-6B2D-D824E8980C08}" dt="2024-06-27T07:01:07.843" v="320"/>
        <pc:sldMkLst>
          <pc:docMk/>
          <pc:sldMk cId="316203176" sldId="267"/>
        </pc:sldMkLst>
      </pc:sldChg>
    </pc:docChg>
  </pc:docChgLst>
  <pc:docChgLst>
    <pc:chgData name="Shun Long Wong" userId="6fe21171e40a8a54" providerId="Windows Live" clId="Web-{945C74EC-9BC6-A7A5-C9F5-0D40B1467468}"/>
    <pc:docChg chg="addSld delSld modSld">
      <pc:chgData name="Shun Long Wong" userId="6fe21171e40a8a54" providerId="Windows Live" clId="Web-{945C74EC-9BC6-A7A5-C9F5-0D40B1467468}" dt="2024-06-28T09:39:55.343" v="9"/>
      <pc:docMkLst>
        <pc:docMk/>
      </pc:docMkLst>
      <pc:sldChg chg="addSp delSp modSp">
        <pc:chgData name="Shun Long Wong" userId="6fe21171e40a8a54" providerId="Windows Live" clId="Web-{945C74EC-9BC6-A7A5-C9F5-0D40B1467468}" dt="2024-06-28T09:39:55.343" v="9"/>
        <pc:sldMkLst>
          <pc:docMk/>
          <pc:sldMk cId="2579323208" sldId="266"/>
        </pc:sldMkLst>
        <pc:picChg chg="add del mod">
          <ac:chgData name="Shun Long Wong" userId="6fe21171e40a8a54" providerId="Windows Live" clId="Web-{945C74EC-9BC6-A7A5-C9F5-0D40B1467468}" dt="2024-06-28T09:39:55.343" v="9"/>
          <ac:picMkLst>
            <pc:docMk/>
            <pc:sldMk cId="2579323208" sldId="266"/>
            <ac:picMk id="4" creationId="{1D218ED2-9B51-0792-8E18-4CD6F215384B}"/>
          </ac:picMkLst>
        </pc:picChg>
      </pc:sldChg>
      <pc:sldChg chg="new del">
        <pc:chgData name="Shun Long Wong" userId="6fe21171e40a8a54" providerId="Windows Live" clId="Web-{945C74EC-9BC6-A7A5-C9F5-0D40B1467468}" dt="2024-06-28T09:39:22.264" v="7"/>
        <pc:sldMkLst>
          <pc:docMk/>
          <pc:sldMk cId="527880026" sldId="267"/>
        </pc:sldMkLst>
      </pc:sldChg>
      <pc:sldChg chg="new del">
        <pc:chgData name="Shun Long Wong" userId="6fe21171e40a8a54" providerId="Windows Live" clId="Web-{945C74EC-9BC6-A7A5-C9F5-0D40B1467468}" dt="2024-06-28T09:39:15.592" v="5"/>
        <pc:sldMkLst>
          <pc:docMk/>
          <pc:sldMk cId="1355543193" sldId="267"/>
        </pc:sldMkLst>
      </pc:sldChg>
      <pc:sldChg chg="new del">
        <pc:chgData name="Shun Long Wong" userId="6fe21171e40a8a54" providerId="Windows Live" clId="Web-{945C74EC-9BC6-A7A5-C9F5-0D40B1467468}" dt="2024-06-28T09:38:20.450" v="1"/>
        <pc:sldMkLst>
          <pc:docMk/>
          <pc:sldMk cId="2943520921" sldId="267"/>
        </pc:sldMkLst>
      </pc:sldChg>
      <pc:sldChg chg="new del">
        <pc:chgData name="Shun Long Wong" userId="6fe21171e40a8a54" providerId="Windows Live" clId="Web-{945C74EC-9BC6-A7A5-C9F5-0D40B1467468}" dt="2024-06-28T09:38:32.528" v="4"/>
        <pc:sldMkLst>
          <pc:docMk/>
          <pc:sldMk cId="1823619096" sldId="268"/>
        </pc:sldMkLst>
      </pc:sldChg>
    </pc:docChg>
  </pc:docChgLst>
  <pc:docChgLst>
    <pc:chgData name="Shun Long Wong" userId="6fe21171e40a8a54" providerId="Windows Live" clId="Web-{E6BCE0CC-F140-DE21-A5A6-9BC9C11DE420}"/>
    <pc:docChg chg="modSld">
      <pc:chgData name="Shun Long Wong" userId="6fe21171e40a8a54" providerId="Windows Live" clId="Web-{E6BCE0CC-F140-DE21-A5A6-9BC9C11DE420}" dt="2024-06-28T07:25:18.882" v="0" actId="1076"/>
      <pc:docMkLst>
        <pc:docMk/>
      </pc:docMkLst>
      <pc:sldChg chg="modSp">
        <pc:chgData name="Shun Long Wong" userId="6fe21171e40a8a54" providerId="Windows Live" clId="Web-{E6BCE0CC-F140-DE21-A5A6-9BC9C11DE420}" dt="2024-06-28T07:25:18.882" v="0" actId="1076"/>
        <pc:sldMkLst>
          <pc:docMk/>
          <pc:sldMk cId="0" sldId="256"/>
        </pc:sldMkLst>
        <pc:picChg chg="mod">
          <ac:chgData name="Shun Long Wong" userId="6fe21171e40a8a54" providerId="Windows Live" clId="Web-{E6BCE0CC-F140-DE21-A5A6-9BC9C11DE420}" dt="2024-06-28T07:25:18.882" v="0" actId="1076"/>
          <ac:picMkLst>
            <pc:docMk/>
            <pc:sldMk cId="0" sldId="256"/>
            <ac:picMk id="4" creationId="{00000000-0000-0000-0000-000000000000}"/>
          </ac:picMkLst>
        </pc:picChg>
      </pc:sldChg>
    </pc:docChg>
  </pc:docChgLst>
  <pc:docChgLst>
    <pc:chgData name="Shun Long Wong" userId="6fe21171e40a8a54" providerId="Windows Live" clId="Web-{EF5FAD0A-B796-781F-1347-C2B3D7D11A4A}"/>
    <pc:docChg chg="modSld">
      <pc:chgData name="Shun Long Wong" userId="6fe21171e40a8a54" providerId="Windows Live" clId="Web-{EF5FAD0A-B796-781F-1347-C2B3D7D11A4A}" dt="2024-07-12T07:36:44.623" v="148" actId="1076"/>
      <pc:docMkLst>
        <pc:docMk/>
      </pc:docMkLst>
      <pc:sldChg chg="addSp delSp modSp">
        <pc:chgData name="Shun Long Wong" userId="6fe21171e40a8a54" providerId="Windows Live" clId="Web-{EF5FAD0A-B796-781F-1347-C2B3D7D11A4A}" dt="2024-07-12T07:16:54.741" v="14" actId="1076"/>
        <pc:sldMkLst>
          <pc:docMk/>
          <pc:sldMk cId="3241922574" sldId="289"/>
        </pc:sldMkLst>
        <pc:picChg chg="del">
          <ac:chgData name="Shun Long Wong" userId="6fe21171e40a8a54" providerId="Windows Live" clId="Web-{EF5FAD0A-B796-781F-1347-C2B3D7D11A4A}" dt="2024-07-12T07:16:50.069" v="13"/>
          <ac:picMkLst>
            <pc:docMk/>
            <pc:sldMk cId="3241922574" sldId="289"/>
            <ac:picMk id="4" creationId="{00000000-0000-0000-0000-000000000000}"/>
          </ac:picMkLst>
        </pc:picChg>
        <pc:picChg chg="add del mod">
          <ac:chgData name="Shun Long Wong" userId="6fe21171e40a8a54" providerId="Windows Live" clId="Web-{EF5FAD0A-B796-781F-1347-C2B3D7D11A4A}" dt="2024-07-12T07:15:44.349" v="8"/>
          <ac:picMkLst>
            <pc:docMk/>
            <pc:sldMk cId="3241922574" sldId="289"/>
            <ac:picMk id="7" creationId="{BE50E869-17A8-7FC5-44CE-D937781A0F38}"/>
          </ac:picMkLst>
        </pc:picChg>
        <pc:picChg chg="add mod">
          <ac:chgData name="Shun Long Wong" userId="6fe21171e40a8a54" providerId="Windows Live" clId="Web-{EF5FAD0A-B796-781F-1347-C2B3D7D11A4A}" dt="2024-07-12T07:16:54.741" v="14" actId="1076"/>
          <ac:picMkLst>
            <pc:docMk/>
            <pc:sldMk cId="3241922574" sldId="289"/>
            <ac:picMk id="8" creationId="{F1E66DC1-9313-C25E-4F77-CF54A38E71E3}"/>
          </ac:picMkLst>
        </pc:picChg>
      </pc:sldChg>
      <pc:sldChg chg="delSp">
        <pc:chgData name="Shun Long Wong" userId="6fe21171e40a8a54" providerId="Windows Live" clId="Web-{EF5FAD0A-B796-781F-1347-C2B3D7D11A4A}" dt="2024-07-12T07:17:04.335" v="15"/>
        <pc:sldMkLst>
          <pc:docMk/>
          <pc:sldMk cId="1963321732" sldId="290"/>
        </pc:sldMkLst>
        <pc:picChg chg="del">
          <ac:chgData name="Shun Long Wong" userId="6fe21171e40a8a54" providerId="Windows Live" clId="Web-{EF5FAD0A-B796-781F-1347-C2B3D7D11A4A}" dt="2024-07-12T07:17:04.335" v="15"/>
          <ac:picMkLst>
            <pc:docMk/>
            <pc:sldMk cId="1963321732" sldId="290"/>
            <ac:picMk id="11" creationId="{00000000-0000-0000-0000-000000000000}"/>
          </ac:picMkLst>
        </pc:picChg>
      </pc:sldChg>
      <pc:sldChg chg="delSp modSp">
        <pc:chgData name="Shun Long Wong" userId="6fe21171e40a8a54" providerId="Windows Live" clId="Web-{EF5FAD0A-B796-781F-1347-C2B3D7D11A4A}" dt="2024-07-12T07:19:36.172" v="39" actId="1076"/>
        <pc:sldMkLst>
          <pc:docMk/>
          <pc:sldMk cId="3713520888" sldId="291"/>
        </pc:sldMkLst>
        <pc:spChg chg="mod">
          <ac:chgData name="Shun Long Wong" userId="6fe21171e40a8a54" providerId="Windows Live" clId="Web-{EF5FAD0A-B796-781F-1347-C2B3D7D11A4A}" dt="2024-07-12T07:17:13.945" v="17" actId="1076"/>
          <ac:spMkLst>
            <pc:docMk/>
            <pc:sldMk cId="3713520888" sldId="291"/>
            <ac:spMk id="5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17:16.664" v="18"/>
          <ac:spMkLst>
            <pc:docMk/>
            <pc:sldMk cId="3713520888" sldId="291"/>
            <ac:spMk id="6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7:28.023" v="22" actId="1076"/>
          <ac:spMkLst>
            <pc:docMk/>
            <pc:sldMk cId="3713520888" sldId="291"/>
            <ac:spMk id="7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7:50.242" v="25" actId="1076"/>
          <ac:spMkLst>
            <pc:docMk/>
            <pc:sldMk cId="3713520888" sldId="291"/>
            <ac:spMk id="8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03.102" v="28" actId="20577"/>
          <ac:spMkLst>
            <pc:docMk/>
            <pc:sldMk cId="3713520888" sldId="291"/>
            <ac:spMk id="9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17:21.179" v="20"/>
          <ac:spMkLst>
            <pc:docMk/>
            <pc:sldMk cId="3713520888" sldId="291"/>
            <ac:spMk id="10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36.828" v="32" actId="1076"/>
          <ac:spMkLst>
            <pc:docMk/>
            <pc:sldMk cId="3713520888" sldId="291"/>
            <ac:spMk id="11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42.750" v="33" actId="1076"/>
          <ac:spMkLst>
            <pc:docMk/>
            <pc:sldMk cId="3713520888" sldId="291"/>
            <ac:spMk id="12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57.203" v="35" actId="1076"/>
          <ac:spMkLst>
            <pc:docMk/>
            <pc:sldMk cId="3713520888" sldId="291"/>
            <ac:spMk id="13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17:18.335" v="19"/>
          <ac:spMkLst>
            <pc:docMk/>
            <pc:sldMk cId="3713520888" sldId="291"/>
            <ac:spMk id="14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7:35.258" v="23" actId="1076"/>
          <ac:spMkLst>
            <pc:docMk/>
            <pc:sldMk cId="3713520888" sldId="291"/>
            <ac:spMk id="15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11.570" v="29" actId="1076"/>
          <ac:spMkLst>
            <pc:docMk/>
            <pc:sldMk cId="3713520888" sldId="291"/>
            <ac:spMk id="16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27.156" v="31" actId="1076"/>
          <ac:spMkLst>
            <pc:docMk/>
            <pc:sldMk cId="3713520888" sldId="291"/>
            <ac:spMk id="17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17:22.132" v="21"/>
          <ac:spMkLst>
            <pc:docMk/>
            <pc:sldMk cId="3713520888" sldId="291"/>
            <ac:spMk id="18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9:09.922" v="36" actId="1076"/>
          <ac:spMkLst>
            <pc:docMk/>
            <pc:sldMk cId="3713520888" sldId="291"/>
            <ac:spMk id="19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9:15.328" v="37" actId="1076"/>
          <ac:spMkLst>
            <pc:docMk/>
            <pc:sldMk cId="3713520888" sldId="291"/>
            <ac:spMk id="20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9:36.172" v="39" actId="1076"/>
          <ac:spMkLst>
            <pc:docMk/>
            <pc:sldMk cId="3713520888" sldId="291"/>
            <ac:spMk id="21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17:09.289" v="16"/>
          <ac:picMkLst>
            <pc:docMk/>
            <pc:sldMk cId="3713520888" sldId="291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17:56.711" v="27"/>
          <ac:picMkLst>
            <pc:docMk/>
            <pc:sldMk cId="3713520888" sldId="291"/>
            <ac:picMk id="22" creationId="{00000000-0000-0000-0000-000000000000}"/>
          </ac:picMkLst>
        </pc:picChg>
      </pc:sldChg>
      <pc:sldChg chg="addSp delSp modSp">
        <pc:chgData name="Shun Long Wong" userId="6fe21171e40a8a54" providerId="Windows Live" clId="Web-{EF5FAD0A-B796-781F-1347-C2B3D7D11A4A}" dt="2024-07-12T07:21:18.408" v="57"/>
        <pc:sldMkLst>
          <pc:docMk/>
          <pc:sldMk cId="4283634382" sldId="292"/>
        </pc:sldMkLst>
        <pc:picChg chg="del">
          <ac:chgData name="Shun Long Wong" userId="6fe21171e40a8a54" providerId="Windows Live" clId="Web-{EF5FAD0A-B796-781F-1347-C2B3D7D11A4A}" dt="2024-07-12T07:21:18.408" v="57"/>
          <ac:picMkLst>
            <pc:docMk/>
            <pc:sldMk cId="4283634382" sldId="292"/>
            <ac:picMk id="4" creationId="{00000000-0000-0000-0000-000000000000}"/>
          </ac:picMkLst>
        </pc:picChg>
        <pc:picChg chg="add del">
          <ac:chgData name="Shun Long Wong" userId="6fe21171e40a8a54" providerId="Windows Live" clId="Web-{EF5FAD0A-B796-781F-1347-C2B3D7D11A4A}" dt="2024-07-12T07:20:06.314" v="48"/>
          <ac:picMkLst>
            <pc:docMk/>
            <pc:sldMk cId="4283634382" sldId="292"/>
            <ac:picMk id="6" creationId="{00000000-0000-0000-0000-000000000000}"/>
          </ac:picMkLst>
        </pc:picChg>
        <pc:picChg chg="add del">
          <ac:chgData name="Shun Long Wong" userId="6fe21171e40a8a54" providerId="Windows Live" clId="Web-{EF5FAD0A-B796-781F-1347-C2B3D7D11A4A}" dt="2024-07-12T07:20:05.329" v="47"/>
          <ac:picMkLst>
            <pc:docMk/>
            <pc:sldMk cId="4283634382" sldId="292"/>
            <ac:picMk id="9" creationId="{00000000-0000-0000-0000-000000000000}"/>
          </ac:picMkLst>
        </pc:picChg>
        <pc:picChg chg="del mod">
          <ac:chgData name="Shun Long Wong" userId="6fe21171e40a8a54" providerId="Windows Live" clId="Web-{EF5FAD0A-B796-781F-1347-C2B3D7D11A4A}" dt="2024-07-12T07:20:04.032" v="46"/>
          <ac:picMkLst>
            <pc:docMk/>
            <pc:sldMk cId="4283634382" sldId="292"/>
            <ac:picMk id="12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19:49.188" v="40"/>
          <ac:picMkLst>
            <pc:docMk/>
            <pc:sldMk cId="4283634382" sldId="292"/>
            <ac:picMk id="15" creationId="{00000000-0000-0000-0000-000000000000}"/>
          </ac:picMkLst>
        </pc:picChg>
        <pc:picChg chg="add mod">
          <ac:chgData name="Shun Long Wong" userId="6fe21171e40a8a54" providerId="Windows Live" clId="Web-{EF5FAD0A-B796-781F-1347-C2B3D7D11A4A}" dt="2024-07-12T07:21:17.127" v="56" actId="1076"/>
          <ac:picMkLst>
            <pc:docMk/>
            <pc:sldMk cId="4283634382" sldId="292"/>
            <ac:picMk id="16" creationId="{929D79C4-4C3B-7057-50FE-9D8A8A8B1850}"/>
          </ac:picMkLst>
        </pc:picChg>
      </pc:sldChg>
      <pc:sldChg chg="addSp delSp modSp mod setBg">
        <pc:chgData name="Shun Long Wong" userId="6fe21171e40a8a54" providerId="Windows Live" clId="Web-{EF5FAD0A-B796-781F-1347-C2B3D7D11A4A}" dt="2024-07-12T07:23:28.113" v="74"/>
        <pc:sldMkLst>
          <pc:docMk/>
          <pc:sldMk cId="2138419962" sldId="293"/>
        </pc:sldMkLst>
        <pc:spChg chg="mod">
          <ac:chgData name="Shun Long Wong" userId="6fe21171e40a8a54" providerId="Windows Live" clId="Web-{EF5FAD0A-B796-781F-1347-C2B3D7D11A4A}" dt="2024-07-12T07:22:25.925" v="66" actId="20577"/>
          <ac:spMkLst>
            <pc:docMk/>
            <pc:sldMk cId="2138419962" sldId="293"/>
            <ac:spMk id="5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1:32.299" v="61"/>
          <ac:spMkLst>
            <pc:docMk/>
            <pc:sldMk cId="2138419962" sldId="293"/>
            <ac:spMk id="6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1:31.346" v="60"/>
          <ac:spMkLst>
            <pc:docMk/>
            <pc:sldMk cId="2138419962" sldId="293"/>
            <ac:spMk id="9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1:34.252" v="62"/>
          <ac:spMkLst>
            <pc:docMk/>
            <pc:sldMk cId="2138419962" sldId="293"/>
            <ac:spMk id="12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1:36.112" v="63"/>
          <ac:spMkLst>
            <pc:docMk/>
            <pc:sldMk cId="2138419962" sldId="293"/>
            <ac:spMk id="15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21:28.674" v="59"/>
          <ac:picMkLst>
            <pc:docMk/>
            <pc:sldMk cId="2138419962" sldId="293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1:27.268" v="58"/>
          <ac:picMkLst>
            <pc:docMk/>
            <pc:sldMk cId="2138419962" sldId="293"/>
            <ac:picMk id="18" creationId="{00000000-0000-0000-0000-000000000000}"/>
          </ac:picMkLst>
        </pc:picChg>
        <pc:picChg chg="add del mod">
          <ac:chgData name="Shun Long Wong" userId="6fe21171e40a8a54" providerId="Windows Live" clId="Web-{EF5FAD0A-B796-781F-1347-C2B3D7D11A4A}" dt="2024-07-12T07:23:28.113" v="74"/>
          <ac:picMkLst>
            <pc:docMk/>
            <pc:sldMk cId="2138419962" sldId="293"/>
            <ac:picMk id="19" creationId="{4FA89500-9171-44AC-93D7-8A514580BC6A}"/>
          </ac:picMkLst>
        </pc:picChg>
      </pc:sldChg>
      <pc:sldChg chg="addSp delSp modSp">
        <pc:chgData name="Shun Long Wong" userId="6fe21171e40a8a54" providerId="Windows Live" clId="Web-{EF5FAD0A-B796-781F-1347-C2B3D7D11A4A}" dt="2024-07-12T07:27:02.694" v="97" actId="20577"/>
        <pc:sldMkLst>
          <pc:docMk/>
          <pc:sldMk cId="2686519457" sldId="294"/>
        </pc:sldMkLst>
        <pc:spChg chg="mod">
          <ac:chgData name="Shun Long Wong" userId="6fe21171e40a8a54" providerId="Windows Live" clId="Web-{EF5FAD0A-B796-781F-1347-C2B3D7D11A4A}" dt="2024-07-12T07:26:40.365" v="94" actId="20577"/>
          <ac:spMkLst>
            <pc:docMk/>
            <pc:sldMk cId="2686519457" sldId="294"/>
            <ac:spMk id="8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7:02.694" v="97" actId="20577"/>
          <ac:spMkLst>
            <pc:docMk/>
            <pc:sldMk cId="2686519457" sldId="294"/>
            <ac:spMk id="11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6:46.959" v="95" actId="20577"/>
          <ac:spMkLst>
            <pc:docMk/>
            <pc:sldMk cId="2686519457" sldId="294"/>
            <ac:spMk id="14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6:53.678" v="96" actId="20577"/>
          <ac:spMkLst>
            <pc:docMk/>
            <pc:sldMk cId="2686519457" sldId="294"/>
            <ac:spMk id="17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23:38.004" v="75"/>
          <ac:picMkLst>
            <pc:docMk/>
            <pc:sldMk cId="2686519457" sldId="294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3:57.926" v="82"/>
          <ac:picMkLst>
            <pc:docMk/>
            <pc:sldMk cId="2686519457" sldId="294"/>
            <ac:picMk id="6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3:59.520" v="83"/>
          <ac:picMkLst>
            <pc:docMk/>
            <pc:sldMk cId="2686519457" sldId="294"/>
            <ac:picMk id="9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4:01.942" v="84"/>
          <ac:picMkLst>
            <pc:docMk/>
            <pc:sldMk cId="2686519457" sldId="294"/>
            <ac:picMk id="12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4:02.863" v="85"/>
          <ac:picMkLst>
            <pc:docMk/>
            <pc:sldMk cId="2686519457" sldId="294"/>
            <ac:picMk id="15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3:39.441" v="76"/>
          <ac:picMkLst>
            <pc:docMk/>
            <pc:sldMk cId="2686519457" sldId="294"/>
            <ac:picMk id="18" creationId="{00000000-0000-0000-0000-000000000000}"/>
          </ac:picMkLst>
        </pc:picChg>
        <pc:picChg chg="add mod">
          <ac:chgData name="Shun Long Wong" userId="6fe21171e40a8a54" providerId="Windows Live" clId="Web-{EF5FAD0A-B796-781F-1347-C2B3D7D11A4A}" dt="2024-07-12T07:25:27.115" v="91" actId="1076"/>
          <ac:picMkLst>
            <pc:docMk/>
            <pc:sldMk cId="2686519457" sldId="294"/>
            <ac:picMk id="19" creationId="{A63E2062-43C3-53FD-4749-354D618BC7C1}"/>
          </ac:picMkLst>
        </pc:picChg>
      </pc:sldChg>
      <pc:sldChg chg="addSp delSp modSp">
        <pc:chgData name="Shun Long Wong" userId="6fe21171e40a8a54" providerId="Windows Live" clId="Web-{EF5FAD0A-B796-781F-1347-C2B3D7D11A4A}" dt="2024-07-12T07:29:47.133" v="120" actId="1076"/>
        <pc:sldMkLst>
          <pc:docMk/>
          <pc:sldMk cId="839893209" sldId="295"/>
        </pc:sldMkLst>
        <pc:spChg chg="mod">
          <ac:chgData name="Shun Long Wong" userId="6fe21171e40a8a54" providerId="Windows Live" clId="Web-{EF5FAD0A-B796-781F-1347-C2B3D7D11A4A}" dt="2024-07-12T07:28:38.304" v="114" actId="1076"/>
          <ac:spMkLst>
            <pc:docMk/>
            <pc:sldMk cId="839893209" sldId="295"/>
            <ac:spMk id="5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7:18.944" v="101" actId="14100"/>
          <ac:spMkLst>
            <pc:docMk/>
            <pc:sldMk cId="839893209" sldId="295"/>
            <ac:spMk id="7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7:23.491" v="102" actId="20577"/>
          <ac:spMkLst>
            <pc:docMk/>
            <pc:sldMk cId="839893209" sldId="295"/>
            <ac:spMk id="8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8:13.179" v="110" actId="20577"/>
          <ac:spMkLst>
            <pc:docMk/>
            <pc:sldMk cId="839893209" sldId="295"/>
            <ac:spMk id="9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7:14.772" v="100"/>
          <ac:spMkLst>
            <pc:docMk/>
            <pc:sldMk cId="839893209" sldId="295"/>
            <ac:spMk id="10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7:31.147" v="104" actId="20577"/>
          <ac:spMkLst>
            <pc:docMk/>
            <pc:sldMk cId="839893209" sldId="295"/>
            <ac:spMk id="11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8:17.476" v="111" actId="20577"/>
          <ac:spMkLst>
            <pc:docMk/>
            <pc:sldMk cId="839893209" sldId="295"/>
            <ac:spMk id="12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7:10.975" v="98"/>
          <ac:spMkLst>
            <pc:docMk/>
            <pc:sldMk cId="839893209" sldId="295"/>
            <ac:spMk id="13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8:06.835" v="109" actId="1076"/>
          <ac:spMkLst>
            <pc:docMk/>
            <pc:sldMk cId="839893209" sldId="295"/>
            <ac:spMk id="14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8:24.898" v="112" actId="20577"/>
          <ac:spMkLst>
            <pc:docMk/>
            <pc:sldMk cId="839893209" sldId="295"/>
            <ac:spMk id="15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7:13.350" v="99"/>
          <ac:spMkLst>
            <pc:docMk/>
            <pc:sldMk cId="839893209" sldId="295"/>
            <ac:spMk id="16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7:51.726" v="107" actId="1076"/>
          <ac:spMkLst>
            <pc:docMk/>
            <pc:sldMk cId="839893209" sldId="295"/>
            <ac:spMk id="17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8:30.945" v="113" actId="20577"/>
          <ac:spMkLst>
            <pc:docMk/>
            <pc:sldMk cId="839893209" sldId="295"/>
            <ac:spMk id="18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26:29.490" v="93"/>
          <ac:picMkLst>
            <pc:docMk/>
            <pc:sldMk cId="839893209" sldId="295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6:24.896" v="92"/>
          <ac:picMkLst>
            <pc:docMk/>
            <pc:sldMk cId="839893209" sldId="295"/>
            <ac:picMk id="19" creationId="{00000000-0000-0000-0000-000000000000}"/>
          </ac:picMkLst>
        </pc:picChg>
        <pc:picChg chg="add mod">
          <ac:chgData name="Shun Long Wong" userId="6fe21171e40a8a54" providerId="Windows Live" clId="Web-{EF5FAD0A-B796-781F-1347-C2B3D7D11A4A}" dt="2024-07-12T07:29:47.133" v="120" actId="1076"/>
          <ac:picMkLst>
            <pc:docMk/>
            <pc:sldMk cId="839893209" sldId="295"/>
            <ac:picMk id="20" creationId="{F78FB6F7-9A2B-D81E-026A-F5405E0CF93F}"/>
          </ac:picMkLst>
        </pc:picChg>
      </pc:sldChg>
      <pc:sldChg chg="addSp delSp modSp">
        <pc:chgData name="Shun Long Wong" userId="6fe21171e40a8a54" providerId="Windows Live" clId="Web-{EF5FAD0A-B796-781F-1347-C2B3D7D11A4A}" dt="2024-07-12T07:30:42.837" v="132" actId="1076"/>
        <pc:sldMkLst>
          <pc:docMk/>
          <pc:sldMk cId="1942607519" sldId="296"/>
        </pc:sldMkLst>
        <pc:spChg chg="del">
          <ac:chgData name="Shun Long Wong" userId="6fe21171e40a8a54" providerId="Windows Live" clId="Web-{EF5FAD0A-B796-781F-1347-C2B3D7D11A4A}" dt="2024-07-12T07:29:56.415" v="122"/>
          <ac:spMkLst>
            <pc:docMk/>
            <pc:sldMk cId="1942607519" sldId="296"/>
            <ac:spMk id="6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3.649" v="126"/>
          <ac:spMkLst>
            <pc:docMk/>
            <pc:sldMk cId="1942607519" sldId="296"/>
            <ac:spMk id="7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2.274" v="125"/>
          <ac:spMkLst>
            <pc:docMk/>
            <pc:sldMk cId="1942607519" sldId="296"/>
            <ac:spMk id="8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5.368" v="127"/>
          <ac:spMkLst>
            <pc:docMk/>
            <pc:sldMk cId="1942607519" sldId="296"/>
            <ac:spMk id="12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9:54.368" v="121"/>
          <ac:spMkLst>
            <pc:docMk/>
            <pc:sldMk cId="1942607519" sldId="296"/>
            <ac:spMk id="13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6.587" v="128"/>
          <ac:spMkLst>
            <pc:docMk/>
            <pc:sldMk cId="1942607519" sldId="296"/>
            <ac:spMk id="17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9:57.962" v="123"/>
          <ac:spMkLst>
            <pc:docMk/>
            <pc:sldMk cId="1942607519" sldId="296"/>
            <ac:spMk id="18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7.868" v="129"/>
          <ac:spMkLst>
            <pc:docMk/>
            <pc:sldMk cId="1942607519" sldId="296"/>
            <ac:spMk id="22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0.227" v="124"/>
          <ac:spMkLst>
            <pc:docMk/>
            <pc:sldMk cId="1942607519" sldId="296"/>
            <ac:spMk id="23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23:43.957" v="77"/>
          <ac:picMkLst>
            <pc:docMk/>
            <pc:sldMk cId="1942607519" sldId="296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3:53.301" v="81"/>
          <ac:picMkLst>
            <pc:docMk/>
            <pc:sldMk cId="1942607519" sldId="296"/>
            <ac:picMk id="27" creationId="{00000000-0000-0000-0000-000000000000}"/>
          </ac:picMkLst>
        </pc:picChg>
        <pc:picChg chg="add mod">
          <ac:chgData name="Shun Long Wong" userId="6fe21171e40a8a54" providerId="Windows Live" clId="Web-{EF5FAD0A-B796-781F-1347-C2B3D7D11A4A}" dt="2024-07-12T07:30:42.837" v="132" actId="1076"/>
          <ac:picMkLst>
            <pc:docMk/>
            <pc:sldMk cId="1942607519" sldId="296"/>
            <ac:picMk id="28" creationId="{4B1D8D38-5F7A-11E6-7767-64CC049307EE}"/>
          </ac:picMkLst>
        </pc:picChg>
      </pc:sldChg>
      <pc:sldChg chg="delSp modSp">
        <pc:chgData name="Shun Long Wong" userId="6fe21171e40a8a54" providerId="Windows Live" clId="Web-{EF5FAD0A-B796-781F-1347-C2B3D7D11A4A}" dt="2024-07-12T07:30:49.634" v="133" actId="1076"/>
        <pc:sldMkLst>
          <pc:docMk/>
          <pc:sldMk cId="3678180661" sldId="297"/>
        </pc:sldMkLst>
        <pc:spChg chg="mod">
          <ac:chgData name="Shun Long Wong" userId="6fe21171e40a8a54" providerId="Windows Live" clId="Web-{EF5FAD0A-B796-781F-1347-C2B3D7D11A4A}" dt="2024-07-12T07:30:49.634" v="133" actId="1076"/>
          <ac:spMkLst>
            <pc:docMk/>
            <pc:sldMk cId="3678180661" sldId="297"/>
            <ac:spMk id="4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23:50.863" v="80"/>
          <ac:picMkLst>
            <pc:docMk/>
            <pc:sldMk cId="3678180661" sldId="297"/>
            <ac:picMk id="11" creationId="{00000000-0000-0000-0000-000000000000}"/>
          </ac:picMkLst>
        </pc:picChg>
      </pc:sldChg>
      <pc:sldChg chg="addSp delSp modSp">
        <pc:chgData name="Shun Long Wong" userId="6fe21171e40a8a54" providerId="Windows Live" clId="Web-{EF5FAD0A-B796-781F-1347-C2B3D7D11A4A}" dt="2024-07-12T07:36:44.623" v="148" actId="1076"/>
        <pc:sldMkLst>
          <pc:docMk/>
          <pc:sldMk cId="139536744" sldId="298"/>
        </pc:sldMkLst>
        <pc:spChg chg="del">
          <ac:chgData name="Shun Long Wong" userId="6fe21171e40a8a54" providerId="Windows Live" clId="Web-{EF5FAD0A-B796-781F-1347-C2B3D7D11A4A}" dt="2024-07-12T07:30:58.853" v="134"/>
          <ac:spMkLst>
            <pc:docMk/>
            <pc:sldMk cId="139536744" sldId="298"/>
            <ac:spMk id="6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1:01.009" v="135"/>
          <ac:spMkLst>
            <pc:docMk/>
            <pc:sldMk cId="139536744" sldId="298"/>
            <ac:spMk id="9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1:04.541" v="137"/>
          <ac:spMkLst>
            <pc:docMk/>
            <pc:sldMk cId="139536744" sldId="298"/>
            <ac:spMk id="12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1:02.525" v="136"/>
          <ac:spMkLst>
            <pc:docMk/>
            <pc:sldMk cId="139536744" sldId="298"/>
            <ac:spMk id="15" creationId="{00000000-0000-0000-0000-000000000000}"/>
          </ac:spMkLst>
        </pc:spChg>
        <pc:spChg chg="add del mod">
          <ac:chgData name="Shun Long Wong" userId="6fe21171e40a8a54" providerId="Windows Live" clId="Web-{EF5FAD0A-B796-781F-1347-C2B3D7D11A4A}" dt="2024-07-12T07:36:17.654" v="144"/>
          <ac:spMkLst>
            <pc:docMk/>
            <pc:sldMk cId="139536744" sldId="298"/>
            <ac:spMk id="19" creationId="{E5FC8724-23B3-4B34-2EC8-A5AC61D4A748}"/>
          </ac:spMkLst>
        </pc:spChg>
        <pc:picChg chg="del">
          <ac:chgData name="Shun Long Wong" userId="6fe21171e40a8a54" providerId="Windows Live" clId="Web-{EF5FAD0A-B796-781F-1347-C2B3D7D11A4A}" dt="2024-07-12T07:23:46.566" v="78"/>
          <ac:picMkLst>
            <pc:docMk/>
            <pc:sldMk cId="139536744" sldId="298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3:48.895" v="79"/>
          <ac:picMkLst>
            <pc:docMk/>
            <pc:sldMk cId="139536744" sldId="298"/>
            <ac:picMk id="18" creationId="{00000000-0000-0000-0000-000000000000}"/>
          </ac:picMkLst>
        </pc:picChg>
        <pc:picChg chg="add mod">
          <ac:chgData name="Shun Long Wong" userId="6fe21171e40a8a54" providerId="Windows Live" clId="Web-{EF5FAD0A-B796-781F-1347-C2B3D7D11A4A}" dt="2024-07-12T07:36:44.623" v="148" actId="1076"/>
          <ac:picMkLst>
            <pc:docMk/>
            <pc:sldMk cId="139536744" sldId="298"/>
            <ac:picMk id="20" creationId="{B40D880E-41E1-485A-A4F2-8B717C28CA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E8509-B2C2-4354-90F2-6E4F8D3554F3}" type="datetimeFigureOut">
              <a:t>2024/7/14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359D0-8CF8-4C07-AECC-B10C5577DF86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35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88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2899326" y="962880"/>
            <a:ext cx="9632403" cy="89897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8384"/>
              </a:lnSpc>
            </a:pPr>
            <a:r>
              <a:rPr lang="zh-TW" altLang="en-US" sz="6000" b="1" kern="0" spc="-201">
                <a:solidFill>
                  <a:srgbClr val="FFFFFF"/>
                </a:solidFill>
                <a:latin typeface="Inter"/>
                <a:ea typeface="新細明體"/>
                <a:cs typeface="Calibri"/>
              </a:rPr>
              <a:t>香港紅卍字會大埔</a:t>
            </a:r>
            <a:r>
              <a:rPr lang="zh-TW" sz="6000" b="1" kern="0" spc="-201">
                <a:solidFill>
                  <a:srgbClr val="FFFFFF"/>
                </a:solidFill>
                <a:ea typeface="+mn-lt"/>
                <a:cs typeface="+mn-lt"/>
              </a:rPr>
              <a:t>卍慈中</a:t>
            </a:r>
            <a:r>
              <a:rPr lang="zh-TW" altLang="en-US" sz="6000" b="1" kern="0" spc="-201">
                <a:solidFill>
                  <a:srgbClr val="FFFFFF"/>
                </a:solidFill>
                <a:ea typeface="+mn-lt"/>
                <a:cs typeface="+mn-lt"/>
              </a:rPr>
              <a:t>學</a:t>
            </a:r>
            <a:endParaRPr lang="zh-TW" altLang="en-US" sz="6000" b="1" kern="0" spc="-201">
              <a:solidFill>
                <a:srgbClr val="FFFFFF"/>
              </a:solidFill>
              <a:latin typeface="Calibri"/>
              <a:ea typeface="新細明體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44066" y="4914760"/>
            <a:ext cx="7415927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82316" y="5880021"/>
            <a:ext cx="3042404" cy="43195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402"/>
              </a:lnSpc>
            </a:pPr>
            <a:r>
              <a:rPr lang="zh-TW" alt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第四組組員：</a:t>
            </a:r>
            <a:endParaRPr lang="zh-TW"/>
          </a:p>
          <a:p>
            <a:pPr>
              <a:lnSpc>
                <a:spcPts val="3402"/>
              </a:lnSpc>
            </a:pPr>
            <a:r>
              <a:rPr lang="zh-TW" alt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鍾楚真（組長）</a:t>
            </a:r>
          </a:p>
          <a:p>
            <a:pPr>
              <a:lnSpc>
                <a:spcPts val="3402"/>
              </a:lnSpc>
            </a:pPr>
            <a:r>
              <a:rPr lang="zh-TW" altLang="en-US" sz="2400" b="1" kern="0" spc="-39">
                <a:solidFill>
                  <a:srgbClr val="E5E0DF"/>
                </a:solidFill>
                <a:latin typeface="Inter"/>
                <a:ea typeface="新細明體" panose="02020500000000000000" pitchFamily="18" charset="-120"/>
                <a:cs typeface="Calibri" panose="020F0502020204030204"/>
              </a:rPr>
              <a:t>黃舜朗</a:t>
            </a:r>
          </a:p>
          <a:p>
            <a:pPr>
              <a:lnSpc>
                <a:spcPts val="3402"/>
              </a:lnSpc>
            </a:pPr>
            <a:r>
              <a:rPr lang="zh-TW" altLang="en-US" sz="2400" b="1" kern="0" spc="-39">
                <a:solidFill>
                  <a:srgbClr val="E5E0DF"/>
                </a:solidFill>
                <a:latin typeface="Inter"/>
                <a:ea typeface="新細明體" panose="02020500000000000000" pitchFamily="18" charset="-120"/>
                <a:cs typeface="Calibri" panose="020F0502020204030204"/>
              </a:rPr>
              <a:t>林翼亮</a:t>
            </a:r>
          </a:p>
          <a:p>
            <a:pPr>
              <a:lnSpc>
                <a:spcPts val="3402"/>
              </a:lnSpc>
            </a:pPr>
            <a:r>
              <a:rPr lang="zh-TW" altLang="en-US" sz="2400" b="1" kern="0" spc="-39">
                <a:solidFill>
                  <a:srgbClr val="E5E0DF"/>
                </a:solidFill>
                <a:latin typeface="Inter"/>
                <a:ea typeface="新細明體" panose="02020500000000000000" pitchFamily="18" charset="-120"/>
                <a:cs typeface="Calibri" panose="020F0502020204030204"/>
              </a:rPr>
              <a:t>李銘軒</a:t>
            </a:r>
            <a:endParaRPr lang="zh-TW" altLang="en-US" sz="2400" b="1" kern="0" spc="-39" dirty="0">
              <a:solidFill>
                <a:srgbClr val="E5E0DF"/>
              </a:solidFill>
              <a:latin typeface="Inter"/>
              <a:ea typeface="新細明體" panose="02020500000000000000" pitchFamily="18" charset="-120"/>
              <a:cs typeface="Calibri" panose="020F0502020204030204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2188FD-DE2A-D571-05D5-E08D97DE393A}"/>
              </a:ext>
            </a:extLst>
          </p:cNvPr>
          <p:cNvSpPr txBox="1"/>
          <p:nvPr/>
        </p:nvSpPr>
        <p:spPr>
          <a:xfrm>
            <a:off x="4420453" y="2211613"/>
            <a:ext cx="611958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3200" b="1">
                <a:solidFill>
                  <a:schemeClr val="bg1"/>
                </a:solidFill>
                <a:latin typeface="Inter"/>
                <a:ea typeface="新細明體"/>
                <a:cs typeface="Calibri"/>
              </a:rPr>
              <a:t>高中應用學習課程-資訊科技精要</a:t>
            </a:r>
          </a:p>
          <a:p>
            <a:r>
              <a:rPr lang="zh-TW" altLang="en-US" sz="3200" b="1">
                <a:solidFill>
                  <a:schemeClr val="bg1"/>
                </a:solidFill>
                <a:latin typeface="Inter"/>
                <a:ea typeface="新細明體"/>
                <a:cs typeface="Calibri"/>
              </a:rPr>
              <a:t>(2023-2025ECC學年）</a:t>
            </a:r>
            <a:endParaRPr lang="zh-TW" altLang="en-US" sz="3200" dirty="0">
              <a:solidFill>
                <a:schemeClr val="bg1"/>
              </a:solidFill>
              <a:latin typeface="Inter"/>
              <a:ea typeface="新細明體"/>
              <a:cs typeface="Calibri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CBCBDD9-8F40-204F-F92C-6A0D8AB357C2}"/>
              </a:ext>
            </a:extLst>
          </p:cNvPr>
          <p:cNvSpPr txBox="1"/>
          <p:nvPr/>
        </p:nvSpPr>
        <p:spPr>
          <a:xfrm>
            <a:off x="1380991" y="4911804"/>
            <a:ext cx="51670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 b="1">
                <a:solidFill>
                  <a:schemeClr val="bg1"/>
                </a:solidFill>
                <a:latin typeface="Inter"/>
                <a:ea typeface="新細明體"/>
                <a:cs typeface="Calibri"/>
              </a:rPr>
              <a:t>單元六：數據通知和網絡</a:t>
            </a:r>
          </a:p>
          <a:p>
            <a:r>
              <a:rPr lang="zh-TW" altLang="en-US" sz="2400" b="1">
                <a:solidFill>
                  <a:schemeClr val="bg1"/>
                </a:solidFill>
                <a:latin typeface="Inter"/>
                <a:ea typeface="新細明體"/>
                <a:cs typeface="Calibri"/>
              </a:rPr>
              <a:t>課業六：網絡安全認知（移動支付）</a:t>
            </a:r>
            <a:endParaRPr lang="zh-TW" altLang="en-US" sz="2400" b="1" dirty="0">
              <a:solidFill>
                <a:schemeClr val="bg1"/>
              </a:solidFill>
              <a:latin typeface="Inter"/>
              <a:ea typeface="新細明體"/>
              <a:cs typeface="Calibri"/>
            </a:endParaRPr>
          </a:p>
        </p:txBody>
      </p:sp>
      <p:pic>
        <p:nvPicPr>
          <p:cNvPr id="13" name="圖片 12" descr="5 Reasons Why You Should Consider Using Google Pay">
            <a:extLst>
              <a:ext uri="{FF2B5EF4-FFF2-40B4-BE49-F238E27FC236}">
                <a16:creationId xmlns:a16="http://schemas.microsoft.com/office/drawing/2014/main" id="{E75B77EA-1E57-4253-F0AB-9DA144DA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807" y="5509091"/>
            <a:ext cx="3022786" cy="1971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683167" y="2057914"/>
            <a:ext cx="1197411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移動支付的效率、成本、便利性提升具體表現</a:t>
            </a:r>
            <a:endParaRPr lang="en-US" sz="4860"/>
          </a:p>
        </p:txBody>
      </p:sp>
      <p:sp>
        <p:nvSpPr>
          <p:cNvPr id="6" name="Text 3"/>
          <p:cNvSpPr/>
          <p:nvPr/>
        </p:nvSpPr>
        <p:spPr>
          <a:xfrm>
            <a:off x="683167" y="4827557"/>
            <a:ext cx="129023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移動支付技術的成熟和普及，大幅提高了支付的效率和便利性</a:t>
            </a:r>
            <a:r>
              <a:rPr lang="en-US" sz="1900" kern="0" spc="-39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。</a:t>
            </a:r>
            <a:endParaRPr lang="en-US" sz="1900">
              <a:solidFill>
                <a:srgbClr val="000000"/>
              </a:solidFill>
              <a:latin typeface="Calibri" panose="020F0502020204030204"/>
              <a:ea typeface="Inter"/>
              <a:cs typeface="Calibri" panose="020F0502020204030204"/>
            </a:endParaRPr>
          </a:p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不再需要攜帶現金和卡片,只需輕點手機即可完成支付,大大簡化了支付流程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solidFill>
                <a:srgbClr val="000000"/>
              </a:solidFill>
              <a:latin typeface="Inter"/>
              <a:ea typeface="Inter"/>
              <a:cs typeface="Calibri"/>
            </a:endParaRPr>
          </a:p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同時,移動支付還降低了商家的收款成本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endParaRPr lang="en-US" sz="1900">
              <a:solidFill>
                <a:srgbClr val="000000"/>
              </a:solidFill>
              <a:latin typeface="Inter"/>
              <a:ea typeface="Inter"/>
              <a:cs typeface="Calibri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提高了交易效率,促進了消費者和商家之間的互動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  <a:cs typeface="Calibri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6367582"/>
            <a:ext cx="129023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pic>
        <p:nvPicPr>
          <p:cNvPr id="12" name="圖片 11" descr="Tap to Pay on iPhone">
            <a:extLst>
              <a:ext uri="{FF2B5EF4-FFF2-40B4-BE49-F238E27FC236}">
                <a16:creationId xmlns:a16="http://schemas.microsoft.com/office/drawing/2014/main" id="{39A0F11C-27D0-0533-3A8F-8475918E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655" y="3664824"/>
            <a:ext cx="5968722" cy="4567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3618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512345" y="2841741"/>
            <a:ext cx="8119311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移動支付的未來趨勢</a:t>
            </a:r>
            <a:endParaRPr lang="en-US" sz="6707"/>
          </a:p>
        </p:txBody>
      </p:sp>
      <p:sp>
        <p:nvSpPr>
          <p:cNvPr id="6" name="Text 3"/>
          <p:cNvSpPr/>
          <p:nvPr/>
        </p:nvSpPr>
        <p:spPr>
          <a:xfrm>
            <a:off x="864037" y="4145586"/>
            <a:ext cx="7837957" cy="8302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隨著技術的不斷進步和消費者需求的不斷變化,移動支付的發展前景廣闊。未來將出現更多創新應用,提升支付效率和便利性。</a:t>
            </a:r>
            <a:endParaRPr lang="en-US" sz="1944"/>
          </a:p>
        </p:txBody>
      </p:sp>
      <p:pic>
        <p:nvPicPr>
          <p:cNvPr id="11" name="圖片 10" descr="Mobile Payments Yesterday, Today, and Tomorrow - Peerbits">
            <a:extLst>
              <a:ext uri="{FF2B5EF4-FFF2-40B4-BE49-F238E27FC236}">
                <a16:creationId xmlns:a16="http://schemas.microsoft.com/office/drawing/2014/main" id="{770905F9-0532-E203-1B35-87F142D9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251" y="4456809"/>
            <a:ext cx="5496448" cy="37702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1794272"/>
            <a:ext cx="7415927" cy="17033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707"/>
              </a:lnSpc>
              <a:buNone/>
            </a:pPr>
            <a:r>
              <a:rPr lang="zh-TW" altLang="en-US" sz="5350">
                <a:solidFill>
                  <a:srgbClr val="383838"/>
                </a:solidFill>
                <a:latin typeface="Patrick Hand"/>
                <a:ea typeface="新細明體"/>
              </a:rPr>
              <a:t>移動支付威脅分析</a:t>
            </a:r>
          </a:p>
        </p:txBody>
      </p:sp>
      <p:sp>
        <p:nvSpPr>
          <p:cNvPr id="6" name="Text 3"/>
          <p:cNvSpPr/>
          <p:nvPr/>
        </p:nvSpPr>
        <p:spPr>
          <a:xfrm>
            <a:off x="864037" y="3867864"/>
            <a:ext cx="74159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威脅分析是評估移動支付系統可能面臨的風險的重要一環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威脅的性質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來源和嚴重程度是十分影響的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4935617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通過了解這些因素，可以制定有效的安全策略，以降低風險並保護用戶的數據和資金安全。</a:t>
            </a:r>
            <a:endParaRPr lang="en-US" sz="1944"/>
          </a:p>
        </p:txBody>
      </p:sp>
      <p:sp>
        <p:nvSpPr>
          <p:cNvPr id="8" name="Shape 5"/>
          <p:cNvSpPr/>
          <p:nvPr/>
        </p:nvSpPr>
        <p:spPr>
          <a:xfrm>
            <a:off x="864037" y="602182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862199" y="6221483"/>
            <a:ext cx="1506974" cy="43195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402"/>
              </a:lnSpc>
            </a:pPr>
            <a:r>
              <a:rPr lang="en-US" altLang="zh-TW" b="1" dirty="0" err="1">
                <a:solidFill>
                  <a:srgbClr val="383838"/>
                </a:solidFill>
                <a:latin typeface="Patrick Hand"/>
                <a:ea typeface="新細明體"/>
              </a:rPr>
              <a:t>鍾楚真</a:t>
            </a:r>
            <a:endParaRPr lang="en-US" altLang="zh-TW" b="1" dirty="0">
              <a:solidFill>
                <a:srgbClr val="383838"/>
              </a:solidFill>
              <a:latin typeface="Patrick Hand"/>
              <a:ea typeface="新細明體"/>
            </a:endParaRPr>
          </a:p>
          <a:p>
            <a:pPr>
              <a:lnSpc>
                <a:spcPts val="3402"/>
              </a:lnSpc>
            </a:pPr>
            <a:r>
              <a:rPr lang="en-US" altLang="zh-TW" b="1" dirty="0" err="1">
                <a:solidFill>
                  <a:srgbClr val="383838"/>
                </a:solidFill>
                <a:latin typeface="Patrick Hand"/>
                <a:ea typeface="新細明體"/>
              </a:rPr>
              <a:t>黃舜朗</a:t>
            </a:r>
            <a:endParaRPr lang="en-US" altLang="zh-TW" b="1" dirty="0">
              <a:solidFill>
                <a:srgbClr val="383838"/>
              </a:solidFill>
              <a:latin typeface="Patrick Hand"/>
              <a:ea typeface="新細明體"/>
            </a:endParaRPr>
          </a:p>
          <a:p>
            <a:pPr>
              <a:lnSpc>
                <a:spcPts val="3402"/>
              </a:lnSpc>
            </a:pPr>
            <a:r>
              <a:rPr lang="en-US" altLang="zh-TW" b="1" dirty="0" err="1">
                <a:solidFill>
                  <a:srgbClr val="383838"/>
                </a:solidFill>
                <a:latin typeface="Patrick Hand"/>
                <a:ea typeface="新細明體"/>
              </a:rPr>
              <a:t>林翼亮</a:t>
            </a:r>
            <a:endParaRPr lang="en-US" altLang="zh-TW" b="1" dirty="0">
              <a:solidFill>
                <a:srgbClr val="383838"/>
              </a:solidFill>
              <a:latin typeface="Patrick Hand"/>
              <a:ea typeface="新細明體"/>
            </a:endParaRPr>
          </a:p>
          <a:p>
            <a:pPr>
              <a:lnSpc>
                <a:spcPts val="3402"/>
              </a:lnSpc>
            </a:pPr>
            <a:r>
              <a:rPr lang="en-US" altLang="zh-TW" b="1" dirty="0" err="1">
                <a:solidFill>
                  <a:srgbClr val="383838"/>
                </a:solidFill>
                <a:latin typeface="Patrick Hand"/>
                <a:ea typeface="新細明體"/>
              </a:rPr>
              <a:t>李銘軒</a:t>
            </a:r>
            <a:endParaRPr lang="en-US" altLang="zh-TW" b="1" dirty="0">
              <a:solidFill>
                <a:srgbClr val="383838"/>
              </a:solidFill>
              <a:latin typeface="Patrick Hand"/>
              <a:ea typeface="新細明體" panose="02020500000000000000" pitchFamily="18" charset="-120"/>
            </a:endParaRPr>
          </a:p>
        </p:txBody>
      </p:sp>
      <p:pic>
        <p:nvPicPr>
          <p:cNvPr id="11" name="圖片 10" descr="Apple Pay - Apple">
            <a:extLst>
              <a:ext uri="{FF2B5EF4-FFF2-40B4-BE49-F238E27FC236}">
                <a16:creationId xmlns:a16="http://schemas.microsoft.com/office/drawing/2014/main" id="{84AA429D-8977-1541-A78D-A7F2E6F4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278" y="662233"/>
            <a:ext cx="3495748" cy="71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8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442142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威脅分析：評估與對策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335541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威脅可能性</a:t>
            </a:r>
            <a:endParaRPr lang="en-US" sz="1944"/>
          </a:p>
        </p:txBody>
      </p:sp>
      <p:sp>
        <p:nvSpPr>
          <p:cNvPr id="6" name="Text 4"/>
          <p:cNvSpPr/>
          <p:nvPr/>
        </p:nvSpPr>
        <p:spPr>
          <a:xfrm>
            <a:off x="1920716" y="3910846"/>
            <a:ext cx="509337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移動支付的威脅可能性需要綜合評估。常見的威脅來源包括：惡意軟體、釣魚攻擊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資料外洩等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威脅發生的可能性會受到系統安全性、使用者行為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網路環境的影響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3929" y="335541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對策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7623929" y="3910846"/>
            <a:ext cx="509337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針對移動支付的威脅，需要採取多層次的安全措施。例如，使用多重身份驗證、防病毒軟體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防火牆等。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30308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04632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威脅來源和範疇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3961090"/>
            <a:ext cx="2419469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硬體故障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4417814"/>
            <a:ext cx="366380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硬體故障可能是移動支付系統面臨的重大威脅。伺服器或網路設備的故障可能會導致服務中斷，影響交易的進行。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4710470" y="3961090"/>
            <a:ext cx="2419588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zh-TW" altLang="en-US" sz="1900">
              <a:solidFill>
                <a:srgbClr val="383838"/>
              </a:solidFill>
              <a:latin typeface="Patrick Hand"/>
              <a:ea typeface="新細明體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710470" y="4417814"/>
            <a:ext cx="2419588" cy="27653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500342" y="3961090"/>
            <a:ext cx="2419469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zh-TW" altLang="en-US" sz="1900">
              <a:solidFill>
                <a:srgbClr val="383838"/>
              </a:solidFill>
              <a:latin typeface="Patrick Hand"/>
              <a:ea typeface="新細明體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500342" y="4417814"/>
            <a:ext cx="2419469" cy="27653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876834" y="3961090"/>
            <a:ext cx="3909023" cy="6266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ea typeface="+mn-lt"/>
                <a:cs typeface="+mn-lt"/>
              </a:rPr>
              <a:t>資料完整性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可用性和機密性</a:t>
            </a:r>
            <a:endParaRPr lang="en-US" sz="1900" err="1">
              <a:latin typeface="Patrick Hand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876834" y="4603876"/>
            <a:ext cx="3305707" cy="2379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移動支付系統可能面臨資料完整性、可用性和機密性的威脅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pic>
        <p:nvPicPr>
          <p:cNvPr id="8" name="圖片 7" descr="電腦打不開？打不開的原因和修復方法[完整指南] - EaseUS">
            <a:extLst>
              <a:ext uri="{FF2B5EF4-FFF2-40B4-BE49-F238E27FC236}">
                <a16:creationId xmlns:a16="http://schemas.microsoft.com/office/drawing/2014/main" id="{A4D9FDD3-5313-D6D4-BA4F-0DA7F209B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41" y="2093417"/>
            <a:ext cx="2743200" cy="1610650"/>
          </a:xfrm>
          <a:prstGeom prst="rect">
            <a:avLst/>
          </a:prstGeom>
        </p:spPr>
      </p:pic>
      <p:pic>
        <p:nvPicPr>
          <p:cNvPr id="11" name="圖片 10" descr="What Is A Data Product And What Are The Key Characteristics?">
            <a:extLst>
              <a:ext uri="{FF2B5EF4-FFF2-40B4-BE49-F238E27FC236}">
                <a16:creationId xmlns:a16="http://schemas.microsoft.com/office/drawing/2014/main" id="{4789B4BA-A296-DB7E-88BF-92A92DCC7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301" y="2060867"/>
            <a:ext cx="2743199" cy="15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2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7F7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920716" y="1945481"/>
            <a:ext cx="5925145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威脅的持續時間與反應策略</a:t>
            </a:r>
            <a:endParaRPr lang="en-US" sz="3888"/>
          </a:p>
        </p:txBody>
      </p:sp>
      <p:sp>
        <p:nvSpPr>
          <p:cNvPr id="7" name="Shape 4"/>
          <p:cNvSpPr/>
          <p:nvPr/>
        </p:nvSpPr>
        <p:spPr>
          <a:xfrm>
            <a:off x="1920716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182773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威脅持續時間</a:t>
            </a:r>
            <a:endParaRPr lang="en-US" sz="1944"/>
          </a:p>
        </p:txBody>
      </p:sp>
      <p:sp>
        <p:nvSpPr>
          <p:cNvPr id="9" name="Text 6"/>
          <p:cNvSpPr/>
          <p:nvPr/>
        </p:nvSpPr>
        <p:spPr>
          <a:xfrm>
            <a:off x="2182773" y="3651647"/>
            <a:ext cx="2907625" cy="23702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威脅的持續時間決定了防禦措施的複雜性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短期威脅可以通過快速應急措施解決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長期則需要更多時間或人手處理。</a:t>
            </a:r>
            <a:endParaRPr lang="zh-TW" alt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9271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61328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長期威脅的防護</a:t>
            </a:r>
            <a:endParaRPr lang="en-US" sz="1944"/>
          </a:p>
        </p:txBody>
      </p:sp>
      <p:sp>
        <p:nvSpPr>
          <p:cNvPr id="12" name="Text 9"/>
          <p:cNvSpPr/>
          <p:nvPr/>
        </p:nvSpPr>
        <p:spPr>
          <a:xfrm>
            <a:off x="5861328" y="3651647"/>
            <a:ext cx="290762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對於長期存在的威脅，應建立強大的安全機制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例如更新防護軟體。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277826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39883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應急計劃</a:t>
            </a:r>
            <a:endParaRPr lang="en-US" sz="1944"/>
          </a:p>
        </p:txBody>
      </p:sp>
      <p:sp>
        <p:nvSpPr>
          <p:cNvPr id="15" name="Text 12"/>
          <p:cNvSpPr/>
          <p:nvPr/>
        </p:nvSpPr>
        <p:spPr>
          <a:xfrm>
            <a:off x="9539883" y="3651647"/>
            <a:ext cx="2907625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針對每一種威脅，應制定完善的應急計劃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例如系統恢復等方面的步驟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202078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72628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問題細節和影響分析</a:t>
            </a:r>
            <a:endParaRPr lang="en-US" sz="3888"/>
          </a:p>
        </p:txBody>
      </p:sp>
      <p:sp>
        <p:nvSpPr>
          <p:cNvPr id="6" name="Text 4"/>
          <p:cNvSpPr/>
          <p:nvPr/>
        </p:nvSpPr>
        <p:spPr>
          <a:xfrm>
            <a:off x="2144554" y="2244328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/>
          </a:p>
        </p:txBody>
      </p:sp>
      <p:sp>
        <p:nvSpPr>
          <p:cNvPr id="7" name="Text 5"/>
          <p:cNvSpPr/>
          <p:nvPr/>
        </p:nvSpPr>
        <p:spPr>
          <a:xfrm>
            <a:off x="2722959" y="211478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問題細節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2722959" y="2571512"/>
            <a:ext cx="4468892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首先要明確問題的具體情況。比如，是系統漏洞導致的攻擊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還是系統配置錯誤導致的數據洩露！了解問題發生的細節對於制定解決方案至關重要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47027" y="2244328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/>
          </a:p>
        </p:txBody>
      </p:sp>
      <p:sp>
        <p:nvSpPr>
          <p:cNvPr id="11" name="Text 9"/>
          <p:cNvSpPr/>
          <p:nvPr/>
        </p:nvSpPr>
        <p:spPr>
          <a:xfrm>
            <a:off x="8240911" y="211478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發生過程</a:t>
            </a:r>
            <a:endParaRPr lang="en-US" sz="1944"/>
          </a:p>
        </p:txBody>
      </p:sp>
      <p:sp>
        <p:nvSpPr>
          <p:cNvPr id="12" name="Text 10"/>
          <p:cNvSpPr/>
          <p:nvPr/>
        </p:nvSpPr>
        <p:spPr>
          <a:xfrm>
            <a:off x="8240911" y="2571512"/>
            <a:ext cx="4468892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接下來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需要了解問題是事件是如何發生的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數據是如何洩露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通過分析問題的發生過程，可以找出漏洞所在，並採取措施防止類似事件再次發生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132052" y="5200769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/>
          </a:p>
        </p:txBody>
      </p:sp>
      <p:sp>
        <p:nvSpPr>
          <p:cNvPr id="15" name="Text 13"/>
          <p:cNvSpPr/>
          <p:nvPr/>
        </p:nvSpPr>
        <p:spPr>
          <a:xfrm>
            <a:off x="2722959" y="507122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影響範圍</a:t>
            </a:r>
            <a:endParaRPr lang="en-US" sz="1944"/>
          </a:p>
        </p:txBody>
      </p:sp>
      <p:sp>
        <p:nvSpPr>
          <p:cNvPr id="16" name="Text 14"/>
          <p:cNvSpPr/>
          <p:nvPr/>
        </p:nvSpPr>
        <p:spPr>
          <a:xfrm>
            <a:off x="2722959" y="5527953"/>
            <a:ext cx="4468892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確定問題影響了哪些部分。是影響了全部系統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還是只影響了部分功能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哪些用戶或客戶受到影響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明確的影響範圍可幫助制定更有效的應對措施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60719" y="5200769"/>
            <a:ext cx="11120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2333"/>
          </a:p>
        </p:txBody>
      </p:sp>
      <p:sp>
        <p:nvSpPr>
          <p:cNvPr id="19" name="Text 17"/>
          <p:cNvSpPr/>
          <p:nvPr/>
        </p:nvSpPr>
        <p:spPr>
          <a:xfrm>
            <a:off x="8240911" y="507122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用戶和客戶</a:t>
            </a:r>
            <a:endParaRPr lang="en-US" sz="1944"/>
          </a:p>
        </p:txBody>
      </p:sp>
      <p:sp>
        <p:nvSpPr>
          <p:cNvPr id="20" name="Text 18"/>
          <p:cNvSpPr/>
          <p:nvPr/>
        </p:nvSpPr>
        <p:spPr>
          <a:xfrm>
            <a:off x="8240911" y="5527953"/>
            <a:ext cx="4468892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具體哪些用戶或客戶受到影響，需要進行詳細調查。例如，數據洩露是否導致用戶信息被盜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這些信息將有助於對評估嚴重程度並制定相應的補救措施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73571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318623" y="628769"/>
            <a:ext cx="4573548" cy="571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02"/>
              </a:lnSpc>
              <a:buNone/>
            </a:pPr>
            <a:r>
              <a:rPr lang="en-US" sz="36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問題解決與應對</a:t>
            </a:r>
            <a:endParaRPr lang="en-US" sz="3601"/>
          </a:p>
        </p:txBody>
      </p:sp>
      <p:sp>
        <p:nvSpPr>
          <p:cNvPr id="6" name="Text 4"/>
          <p:cNvSpPr/>
          <p:nvPr/>
        </p:nvSpPr>
        <p:spPr>
          <a:xfrm>
            <a:off x="2554843" y="2052042"/>
            <a:ext cx="103823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251"/>
          </a:p>
        </p:txBody>
      </p:sp>
      <p:sp>
        <p:nvSpPr>
          <p:cNvPr id="7" name="Text 5"/>
          <p:cNvSpPr/>
          <p:nvPr/>
        </p:nvSpPr>
        <p:spPr>
          <a:xfrm>
            <a:off x="3066040" y="2060478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數據收集</a:t>
            </a:r>
            <a:endParaRPr lang="en-US" sz="1801"/>
          </a:p>
        </p:txBody>
      </p:sp>
      <p:sp>
        <p:nvSpPr>
          <p:cNvPr id="8" name="Text 6"/>
          <p:cNvSpPr/>
          <p:nvPr/>
        </p:nvSpPr>
        <p:spPr>
          <a:xfrm>
            <a:off x="3024892" y="2507299"/>
            <a:ext cx="5943600" cy="3658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全面收集並分析相關數據，以深入理解問題的根源和影響。</a:t>
            </a:r>
            <a:endParaRPr lang="en-US" sz="1801"/>
          </a:p>
        </p:txBody>
      </p:sp>
      <p:sp>
        <p:nvSpPr>
          <p:cNvPr id="11" name="Text 9"/>
          <p:cNvSpPr/>
          <p:nvPr/>
        </p:nvSpPr>
        <p:spPr>
          <a:xfrm>
            <a:off x="2554843" y="3412450"/>
            <a:ext cx="133826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251"/>
          </a:p>
        </p:txBody>
      </p:sp>
      <p:sp>
        <p:nvSpPr>
          <p:cNvPr id="12" name="Text 10"/>
          <p:cNvSpPr/>
          <p:nvPr/>
        </p:nvSpPr>
        <p:spPr>
          <a:xfrm>
            <a:off x="3021913" y="3501239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策略制定</a:t>
            </a:r>
            <a:endParaRPr lang="en-US" sz="1801"/>
          </a:p>
        </p:txBody>
      </p:sp>
      <p:sp>
        <p:nvSpPr>
          <p:cNvPr id="13" name="Text 11"/>
          <p:cNvSpPr/>
          <p:nvPr/>
        </p:nvSpPr>
        <p:spPr>
          <a:xfrm>
            <a:off x="2682548" y="3933695"/>
            <a:ext cx="6172200" cy="3658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根據已知的解決方案或緩解措施，制定一個有效的行動計劃。</a:t>
            </a:r>
            <a:endParaRPr lang="en-US" sz="1801"/>
          </a:p>
        </p:txBody>
      </p:sp>
      <p:sp>
        <p:nvSpPr>
          <p:cNvPr id="16" name="Text 14"/>
          <p:cNvSpPr/>
          <p:nvPr/>
        </p:nvSpPr>
        <p:spPr>
          <a:xfrm>
            <a:off x="2554843" y="4955858"/>
            <a:ext cx="128111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251"/>
          </a:p>
        </p:txBody>
      </p:sp>
      <p:sp>
        <p:nvSpPr>
          <p:cNvPr id="17" name="Text 15"/>
          <p:cNvSpPr/>
          <p:nvPr/>
        </p:nvSpPr>
        <p:spPr>
          <a:xfrm>
            <a:off x="3066068" y="5040756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執行與評估</a:t>
            </a:r>
            <a:endParaRPr lang="en-US" sz="1801"/>
          </a:p>
        </p:txBody>
      </p:sp>
      <p:sp>
        <p:nvSpPr>
          <p:cNvPr id="18" name="Text 16"/>
          <p:cNvSpPr/>
          <p:nvPr/>
        </p:nvSpPr>
        <p:spPr>
          <a:xfrm>
            <a:off x="2802118" y="5482640"/>
            <a:ext cx="9233926" cy="769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按照制定的策略執行方案，並定期評估其效果。</a:t>
            </a:r>
            <a:endParaRPr lang="en-US" sz="1801"/>
          </a:p>
        </p:txBody>
      </p:sp>
      <p:sp>
        <p:nvSpPr>
          <p:cNvPr id="19" name="Text 17"/>
          <p:cNvSpPr/>
          <p:nvPr/>
        </p:nvSpPr>
        <p:spPr>
          <a:xfrm>
            <a:off x="2318623" y="6247686"/>
            <a:ext cx="9993154" cy="36587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88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通過數據收集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可以更好地了解問題的範圍和影響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並制定更有效的解決策略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>
              <a:latin typeface="Patrick Hand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2318623" y="6870740"/>
            <a:ext cx="9993154" cy="7317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88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在執行解決方案時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需要密切監控，並根據實際情況做出調整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以確保問題得到徹底解決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213965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76354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持續監控</a:t>
            </a:r>
            <a:endParaRPr lang="en-US" sz="3888"/>
          </a:p>
        </p:txBody>
      </p:sp>
      <p:sp>
        <p:nvSpPr>
          <p:cNvPr id="10" name="Text 7"/>
          <p:cNvSpPr/>
          <p:nvPr/>
        </p:nvSpPr>
        <p:spPr>
          <a:xfrm>
            <a:off x="2592110" y="199775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設定警報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2592110" y="2602391"/>
            <a:ext cx="8751565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設定系統警報，以偵測任何異常活動或潛在威脅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例如：異常訪問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592110" y="398502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定期審查</a:t>
            </a:r>
            <a:endParaRPr lang="en-US" sz="1944"/>
          </a:p>
        </p:txBody>
      </p:sp>
      <p:sp>
        <p:nvSpPr>
          <p:cNvPr id="16" name="Text 13"/>
          <p:cNvSpPr/>
          <p:nvPr/>
        </p:nvSpPr>
        <p:spPr>
          <a:xfrm>
            <a:off x="2592110" y="4596387"/>
            <a:ext cx="9929915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定期審查安全日誌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尋找任何潛在問題或安全漏洞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592110" y="5972294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l">
              <a:buNone/>
            </a:pPr>
            <a:r>
              <a:rPr lang="en-US" sz="1900" err="1">
                <a:solidFill>
                  <a:srgbClr val="383838"/>
                </a:solidFill>
                <a:ea typeface="+mn-lt"/>
                <a:cs typeface="+mn-lt"/>
              </a:rPr>
              <a:t>安全評估</a:t>
            </a:r>
            <a:endParaRPr lang="zh-TW" altLang="en-US" sz="1900" err="1">
              <a:ea typeface="+mn-lt"/>
              <a:cs typeface="+mn-lt"/>
            </a:endParaRPr>
          </a:p>
          <a:p>
            <a:pPr>
              <a:lnSpc>
                <a:spcPts val="2430"/>
              </a:lnSpc>
            </a:pPr>
            <a:endParaRPr lang="zh-TW" altLang="en-US"/>
          </a:p>
        </p:txBody>
      </p:sp>
      <p:sp>
        <p:nvSpPr>
          <p:cNvPr id="21" name="Text 18"/>
          <p:cNvSpPr/>
          <p:nvPr/>
        </p:nvSpPr>
        <p:spPr>
          <a:xfrm>
            <a:off x="2592110" y="6576936"/>
            <a:ext cx="9713099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定期進行安全評估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以識別潜在的漏洞和風險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并提供改進措施。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pic>
        <p:nvPicPr>
          <p:cNvPr id="7" name="圖片 6" descr="Calendar line icon. Simple outline style. Schedule, date, day, plan, symbol concept. Vector illustration isolated on white background. 90016332">
            <a:extLst>
              <a:ext uri="{FF2B5EF4-FFF2-40B4-BE49-F238E27FC236}">
                <a16:creationId xmlns:a16="http://schemas.microsoft.com/office/drawing/2014/main" id="{76286638-3109-0094-E96D-5AF38511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76642" y="3627345"/>
            <a:ext cx="937932" cy="968189"/>
          </a:xfrm>
          <a:prstGeom prst="rect">
            <a:avLst/>
          </a:prstGeom>
        </p:spPr>
      </p:pic>
      <p:pic>
        <p:nvPicPr>
          <p:cNvPr id="8" name="圖片 7" descr="Alarm - Free security icons">
            <a:extLst>
              <a:ext uri="{FF2B5EF4-FFF2-40B4-BE49-F238E27FC236}">
                <a16:creationId xmlns:a16="http://schemas.microsoft.com/office/drawing/2014/main" id="{82B85904-A6E6-F9B4-00EA-4815E6054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23" y="1842247"/>
            <a:ext cx="941295" cy="927848"/>
          </a:xfrm>
          <a:prstGeom prst="rect">
            <a:avLst/>
          </a:prstGeom>
        </p:spPr>
      </p:pic>
      <p:pic>
        <p:nvPicPr>
          <p:cNvPr id="12" name="圖片 11" descr="评估素材图标_评估素材icon_评估素材矢量图标_88ICON">
            <a:extLst>
              <a:ext uri="{FF2B5EF4-FFF2-40B4-BE49-F238E27FC236}">
                <a16:creationId xmlns:a16="http://schemas.microsoft.com/office/drawing/2014/main" id="{B12BC8A5-599D-6AD3-1BD3-A3D0A9DC9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323" y="5567083"/>
            <a:ext cx="1109383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6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433393"/>
            <a:ext cx="64188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真實案例：移動支付安全漏洞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2642949"/>
            <a:ext cx="5093375" cy="23702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移動支付平台「PayEasy」遭遇大規模數據洩露事件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共影響超過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100 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萬名用戶。攻擊者利用平台的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API 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漏洞，盜取用戶的支付信息，包括姓名、手機號碼、銀行卡號碼和交易紀錄。此事件暴露了移動支付平台在安全方面存在的嚴重漏洞，凸顯了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API 安全的重要性。</a:t>
            </a:r>
            <a:endParaRPr lang="en-US" sz="1900">
              <a:latin typeface="Patrick Hand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698433"/>
            <a:ext cx="5093375" cy="3820001"/>
          </a:xfrm>
          <a:prstGeom prst="rect">
            <a:avLst/>
          </a:prstGeom>
        </p:spPr>
      </p:pic>
      <p:pic>
        <p:nvPicPr>
          <p:cNvPr id="8" name="圖片 7" descr="部分高風險漏洞,攻擊的可能性卻很低！如何判斷修補更新優先順序？ | 趨勢科技(TW)">
            <a:extLst>
              <a:ext uri="{FF2B5EF4-FFF2-40B4-BE49-F238E27FC236}">
                <a16:creationId xmlns:a16="http://schemas.microsoft.com/office/drawing/2014/main" id="{897038DD-6ABA-A379-F142-1424CD7A9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570" y="2660034"/>
            <a:ext cx="5081047" cy="38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0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293" y="-113122"/>
            <a:ext cx="5674935" cy="84087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8685" y="1917621"/>
            <a:ext cx="10432503" cy="2176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8384"/>
              </a:lnSpc>
            </a:pPr>
            <a:r>
              <a:rPr lang="zh-TW" altLang="en-US" sz="6700" b="1" kern="0" spc="-201" err="1">
                <a:solidFill>
                  <a:srgbClr val="FFFFFF"/>
                </a:solidFill>
                <a:latin typeface="Inter"/>
                <a:ea typeface="Inter"/>
                <a:cs typeface="Calibri" panose="020F0502020204030204"/>
              </a:rPr>
              <a:t>移動支付</a:t>
            </a:r>
            <a:endParaRPr lang="en-US" altLang="zh-TW" sz="6707" err="1">
              <a:solidFill>
                <a:srgbClr val="000000"/>
              </a:solidFill>
              <a:latin typeface="Calibri" panose="020F0502020204030204"/>
              <a:ea typeface="Inter" pitchFamily="34" charset="-122"/>
              <a:cs typeface="Calibri" panose="020F0502020204030204"/>
            </a:endParaRPr>
          </a:p>
          <a:p>
            <a:pPr marL="0" indent="0">
              <a:lnSpc>
                <a:spcPts val="8384"/>
              </a:lnSpc>
              <a:buNone/>
            </a:pPr>
            <a:r>
              <a:rPr lang="zh-TW" altLang="en-US" sz="6700" b="1" kern="0" spc="-201">
                <a:solidFill>
                  <a:srgbClr val="FFFFFF"/>
                </a:solidFill>
                <a:latin typeface="Inter" pitchFamily="34" charset="0"/>
                <a:ea typeface="Inter"/>
                <a:cs typeface="Calibri"/>
              </a:rPr>
              <a:t>的基本概念與應用範圍</a:t>
            </a:r>
            <a:endParaRPr lang="en-US" sz="6700"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82316" y="5880021"/>
            <a:ext cx="3042404" cy="43195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402"/>
              </a:lnSpc>
            </a:pPr>
            <a:endParaRPr lang="en-US" sz="2400" b="1" kern="0" spc="-39" dirty="0">
              <a:solidFill>
                <a:srgbClr val="E5E0DF"/>
              </a:solidFill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60359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45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-114300"/>
            <a:ext cx="14630400" cy="8232458"/>
          </a:xfrm>
          <a:prstGeom prst="roundRect">
            <a:avLst>
              <a:gd name="adj" fmla="val 2687"/>
            </a:avLst>
          </a:prstGeom>
          <a:solidFill>
            <a:srgbClr val="F7F7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945600" y="675799"/>
            <a:ext cx="4914900" cy="6143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8"/>
              </a:lnSpc>
              <a:buNone/>
            </a:pPr>
            <a:r>
              <a:rPr lang="en-US" sz="387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解決方案評估</a:t>
            </a:r>
            <a:endParaRPr lang="en-US" sz="3870"/>
          </a:p>
        </p:txBody>
      </p:sp>
      <p:sp>
        <p:nvSpPr>
          <p:cNvPr id="8" name="Text 4"/>
          <p:cNvSpPr/>
          <p:nvPr/>
        </p:nvSpPr>
        <p:spPr>
          <a:xfrm>
            <a:off x="2433561" y="2545824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解決方案描述</a:t>
            </a:r>
            <a:endParaRPr lang="en-US" sz="1935"/>
          </a:p>
        </p:txBody>
      </p:sp>
      <p:sp>
        <p:nvSpPr>
          <p:cNvPr id="9" name="Text 5"/>
          <p:cNvSpPr/>
          <p:nvPr/>
        </p:nvSpPr>
        <p:spPr>
          <a:xfrm>
            <a:off x="2433561" y="3094534"/>
            <a:ext cx="9141857" cy="3931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096"/>
              </a:lnSpc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該問題透過系統升級、安全漏洞修補。</a:t>
            </a:r>
            <a:endParaRPr lang="zh-TW" altLang="en-US" sz="1900">
              <a:solidFill>
                <a:srgbClr val="383838"/>
              </a:solidFill>
              <a:latin typeface="Patrick Hand"/>
              <a:ea typeface="新細明體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433561" y="4923513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解決方案效果</a:t>
            </a:r>
            <a:endParaRPr lang="en-US" sz="1935"/>
          </a:p>
        </p:txBody>
      </p:sp>
      <p:sp>
        <p:nvSpPr>
          <p:cNvPr id="12" name="Text 7"/>
          <p:cNvSpPr/>
          <p:nvPr/>
        </p:nvSpPr>
        <p:spPr>
          <a:xfrm>
            <a:off x="2434738" y="5506117"/>
            <a:ext cx="10574732" cy="7862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經過解決方案實現後，移動支付系統的安全性得到提升，並有效防止了類似問題再次發生。</a:t>
            </a:r>
            <a:endParaRPr lang="zh-TW" alt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4" name="Text 8"/>
          <p:cNvSpPr/>
          <p:nvPr/>
        </p:nvSpPr>
        <p:spPr>
          <a:xfrm>
            <a:off x="3542943" y="5836444"/>
            <a:ext cx="2457450" cy="3071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19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5" name="Text 9"/>
          <p:cNvSpPr/>
          <p:nvPr/>
        </p:nvSpPr>
        <p:spPr>
          <a:xfrm>
            <a:off x="3542943" y="6291024"/>
            <a:ext cx="9141857" cy="3931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96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pic>
        <p:nvPicPr>
          <p:cNvPr id="7" name="圖片 6" descr="Lock icon with transparent check mark 素材庫向量圖| Adobe Stock">
            <a:extLst>
              <a:ext uri="{FF2B5EF4-FFF2-40B4-BE49-F238E27FC236}">
                <a16:creationId xmlns:a16="http://schemas.microsoft.com/office/drawing/2014/main" id="{8A7080F8-B389-AC41-0226-8FF493FE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32" y="4527625"/>
            <a:ext cx="1097280" cy="1097280"/>
          </a:xfrm>
          <a:prstGeom prst="rect">
            <a:avLst/>
          </a:prstGeom>
        </p:spPr>
      </p:pic>
      <p:pic>
        <p:nvPicPr>
          <p:cNvPr id="10" name="圖片 9" descr="Update Icon">
            <a:extLst>
              <a:ext uri="{FF2B5EF4-FFF2-40B4-BE49-F238E27FC236}">
                <a16:creationId xmlns:a16="http://schemas.microsoft.com/office/drawing/2014/main" id="{6D01D87E-65C1-2232-C230-F96A72965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996" y="147665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176807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從案例中學習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473844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經驗教訓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5329644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透過案例，學習如何防範移動支付安全威脅。了解漏洞、攻擊手法，提升安全意識。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473844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未來預防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5329644"/>
            <a:ext cx="5209342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建立嚴謹的防護機制，</a:t>
            </a:r>
            <a:r>
              <a:rPr lang="zh-TW" alt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例如多重驗證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、資料加密，定期更新系統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pic>
        <p:nvPicPr>
          <p:cNvPr id="5" name="圖片 4" descr="多重要素驗證">
            <a:extLst>
              <a:ext uri="{FF2B5EF4-FFF2-40B4-BE49-F238E27FC236}">
                <a16:creationId xmlns:a16="http://schemas.microsoft.com/office/drawing/2014/main" id="{23AB8D90-8939-C503-A087-E6E114E4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407" y="2655371"/>
            <a:ext cx="4619062" cy="1291762"/>
          </a:xfrm>
          <a:prstGeom prst="rect">
            <a:avLst/>
          </a:prstGeom>
        </p:spPr>
      </p:pic>
      <p:pic>
        <p:nvPicPr>
          <p:cNvPr id="8" name="圖片 7" descr="一張含有 文字, 螢幕擷取畫面, 字型, 黃色 的圖片&#10;&#10;自動產生的描述">
            <a:extLst>
              <a:ext uri="{FF2B5EF4-FFF2-40B4-BE49-F238E27FC236}">
                <a16:creationId xmlns:a16="http://schemas.microsoft.com/office/drawing/2014/main" id="{9431CC37-8B35-5F36-B262-945A27C1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929" y="2205318"/>
            <a:ext cx="4383742" cy="21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5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-318052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2059150"/>
            <a:ext cx="6814066" cy="851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707"/>
              </a:lnSpc>
              <a:buNone/>
            </a:pPr>
            <a:r>
              <a:rPr lang="en-US" sz="536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移動支付的保護措施</a:t>
            </a:r>
            <a:endParaRPr lang="en-US" sz="5365"/>
          </a:p>
        </p:txBody>
      </p:sp>
      <p:sp>
        <p:nvSpPr>
          <p:cNvPr id="6" name="Text 3"/>
          <p:cNvSpPr/>
          <p:nvPr/>
        </p:nvSpPr>
        <p:spPr>
          <a:xfrm>
            <a:off x="1205944" y="3988754"/>
            <a:ext cx="8067934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移動支付的普及帶來便利，但也面臨著安全威脅。 </a:t>
            </a:r>
            <a:endParaRPr lang="en-US" sz="1900">
              <a:solidFill>
                <a:srgbClr val="000000"/>
              </a:solidFill>
              <a:latin typeface="Patrick Hand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該如何有效地保護移動支付系統，抵禦各種威脅，才是關鍵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pic>
        <p:nvPicPr>
          <p:cNvPr id="9" name="圖片 8" descr="What is a Secure Payment System? | QuickBooks Canada Blog">
            <a:extLst>
              <a:ext uri="{FF2B5EF4-FFF2-40B4-BE49-F238E27FC236}">
                <a16:creationId xmlns:a16="http://schemas.microsoft.com/office/drawing/2014/main" id="{E5027F91-22A7-8E7E-753D-C9306650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093" y="1951600"/>
            <a:ext cx="5231956" cy="431844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33E4FCE-CF4E-BA3C-AC37-1A2EEEDA1070}"/>
              </a:ext>
            </a:extLst>
          </p:cNvPr>
          <p:cNvSpPr txBox="1"/>
          <p:nvPr/>
        </p:nvSpPr>
        <p:spPr>
          <a:xfrm>
            <a:off x="2164359" y="206369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05EEF7-A169-0982-0B58-F8F99C1B57C3}"/>
              </a:ext>
            </a:extLst>
          </p:cNvPr>
          <p:cNvSpPr txBox="1"/>
          <p:nvPr/>
        </p:nvSpPr>
        <p:spPr>
          <a:xfrm>
            <a:off x="313747" y="6696384"/>
            <a:ext cx="42112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鍾楚真</a:t>
            </a:r>
          </a:p>
          <a:p>
            <a:r>
              <a:rPr lang="zh-TW" altLang="en-US">
                <a:ea typeface="新細明體"/>
                <a:cs typeface="Calibri"/>
              </a:rPr>
              <a:t>黃舜朗</a:t>
            </a:r>
          </a:p>
          <a:p>
            <a:r>
              <a:rPr lang="zh-TW" altLang="en-US">
                <a:ea typeface="新細明體"/>
                <a:cs typeface="Calibri"/>
              </a:rPr>
              <a:t>林翼亮</a:t>
            </a:r>
          </a:p>
          <a:p>
            <a:r>
              <a:rPr lang="zh-TW" altLang="en-US">
                <a:ea typeface="新細明體"/>
                <a:cs typeface="Calibri"/>
              </a:rPr>
              <a:t>李銘軒</a:t>
            </a:r>
          </a:p>
        </p:txBody>
      </p:sp>
    </p:spTree>
    <p:extLst>
      <p:ext uri="{BB962C8B-B14F-4D97-AF65-F5344CB8AC3E}">
        <p14:creationId xmlns:p14="http://schemas.microsoft.com/office/powerpoint/2010/main" val="316461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1189196" y="1131317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保護措施</a:t>
            </a:r>
            <a:endParaRPr lang="en-US" sz="3888"/>
          </a:p>
        </p:txBody>
      </p:sp>
      <p:sp>
        <p:nvSpPr>
          <p:cNvPr id="7" name="Text 4"/>
          <p:cNvSpPr/>
          <p:nvPr/>
        </p:nvSpPr>
        <p:spPr>
          <a:xfrm>
            <a:off x="2182773" y="533054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</a:t>
            </a:r>
            <a:endParaRPr lang="en-US" sz="1944"/>
          </a:p>
        </p:txBody>
      </p:sp>
      <p:sp>
        <p:nvSpPr>
          <p:cNvPr id="8" name="Text 5"/>
          <p:cNvSpPr/>
          <p:nvPr/>
        </p:nvSpPr>
        <p:spPr>
          <a:xfrm>
            <a:off x="2182773" y="5787271"/>
            <a:ext cx="474702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資料加密可以保護敏感資訊，例如帳戶資訊和交易紀錄。</a:t>
            </a:r>
            <a:endParaRPr lang="en-US" sz="1944"/>
          </a:p>
        </p:txBody>
      </p:sp>
      <p:sp>
        <p:nvSpPr>
          <p:cNvPr id="10" name="Text 7"/>
          <p:cNvSpPr/>
          <p:nvPr/>
        </p:nvSpPr>
        <p:spPr>
          <a:xfrm>
            <a:off x="7700724" y="533054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雙重驗證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7700724" y="5787271"/>
            <a:ext cx="474702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雙重驗證需要使用者進行多個安全認證，例如密碼和行動裝置上的短訊或驗證碼。這是一種簡單且有效的防禦措施。</a:t>
            </a:r>
            <a:endParaRPr lang="en-US" sz="1944"/>
          </a:p>
        </p:txBody>
      </p:sp>
      <p:pic>
        <p:nvPicPr>
          <p:cNvPr id="13" name="圖片 12" descr="APNIC文摘—端對端加密即時訊息傳輸到底有多安全？ - 財團法人台灣網路資訊中心部落格| TWNIC Blog">
            <a:extLst>
              <a:ext uri="{FF2B5EF4-FFF2-40B4-BE49-F238E27FC236}">
                <a16:creationId xmlns:a16="http://schemas.microsoft.com/office/drawing/2014/main" id="{0744DAB0-2676-0242-7B92-41B74253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33" y="2821917"/>
            <a:ext cx="3912041" cy="2188198"/>
          </a:xfrm>
          <a:prstGeom prst="rect">
            <a:avLst/>
          </a:prstGeom>
        </p:spPr>
      </p:pic>
      <p:pic>
        <p:nvPicPr>
          <p:cNvPr id="14" name="圖片 13" descr="Apple ID 的双重认证- 官方Apple 支持(中国)">
            <a:extLst>
              <a:ext uri="{FF2B5EF4-FFF2-40B4-BE49-F238E27FC236}">
                <a16:creationId xmlns:a16="http://schemas.microsoft.com/office/drawing/2014/main" id="{A9DC3477-0B12-3E1D-2318-0B51BB54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582" y="2368686"/>
            <a:ext cx="4269995" cy="2821109"/>
          </a:xfrm>
          <a:prstGeom prst="rect">
            <a:avLst/>
          </a:prstGeom>
        </p:spPr>
      </p:pic>
      <p:pic>
        <p:nvPicPr>
          <p:cNvPr id="15" name="圖片 14" descr="敏感資料保護：10大加密策略確保資料安全- 資安堡壘">
            <a:extLst>
              <a:ext uri="{FF2B5EF4-FFF2-40B4-BE49-F238E27FC236}">
                <a16:creationId xmlns:a16="http://schemas.microsoft.com/office/drawing/2014/main" id="{C9006950-D19A-BE66-45BB-410F092E0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165" y="2370783"/>
            <a:ext cx="3959603" cy="26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3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672953" y="584240"/>
            <a:ext cx="4249222" cy="531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82"/>
              </a:lnSpc>
              <a:buNone/>
            </a:pPr>
            <a:r>
              <a:rPr lang="en-US" sz="3346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OSI 模型連繫</a:t>
            </a:r>
            <a:endParaRPr lang="en-US" sz="3346"/>
          </a:p>
        </p:txBody>
      </p:sp>
      <p:sp>
        <p:nvSpPr>
          <p:cNvPr id="5" name="Text 3"/>
          <p:cNvSpPr/>
          <p:nvPr/>
        </p:nvSpPr>
        <p:spPr>
          <a:xfrm>
            <a:off x="2672953" y="1540193"/>
            <a:ext cx="9284494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移動支付系統涉及多個 OSI 模型層，例如應用層、傳輸層、網絡層和數據鏈路層。</a:t>
            </a:r>
            <a:endParaRPr lang="en-US" sz="1900">
              <a:latin typeface="Patrick Hand"/>
            </a:endParaRPr>
          </a:p>
        </p:txBody>
      </p:sp>
      <p:sp>
        <p:nvSpPr>
          <p:cNvPr id="7" name="Text 5"/>
          <p:cNvSpPr/>
          <p:nvPr/>
        </p:nvSpPr>
        <p:spPr>
          <a:xfrm>
            <a:off x="2892981" y="2485192"/>
            <a:ext cx="96441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8" name="Text 6"/>
          <p:cNvSpPr/>
          <p:nvPr/>
        </p:nvSpPr>
        <p:spPr>
          <a:xfrm>
            <a:off x="3298440" y="2450633"/>
            <a:ext cx="1911668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9" name="Text 7"/>
          <p:cNvSpPr/>
          <p:nvPr/>
        </p:nvSpPr>
        <p:spPr>
          <a:xfrm>
            <a:off x="3298440" y="2740172"/>
            <a:ext cx="1911668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用戶介面和交易處理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892981" y="3748921"/>
            <a:ext cx="124301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298171" y="3690508"/>
            <a:ext cx="1911668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傳輸層</a:t>
            </a:r>
            <a:endParaRPr lang="en-US" sz="1900">
              <a:latin typeface="Patrick Hand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298171" y="3964144"/>
            <a:ext cx="1911668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安全連接和數據傳輸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892981" y="5012650"/>
            <a:ext cx="119063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3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297782" y="4882676"/>
            <a:ext cx="1486853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網絡層</a:t>
            </a:r>
            <a:endParaRPr lang="en-US" sz="1900">
              <a:latin typeface="Patrick Hand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313685" y="5267631"/>
            <a:ext cx="1486853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路由和地址解析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2892981" y="6276380"/>
            <a:ext cx="99655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4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313417" y="6146405"/>
            <a:ext cx="2124075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數據鏈路層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3313417" y="6531360"/>
            <a:ext cx="2124075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網絡介面卡和網路介面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2672953" y="7306628"/>
            <a:ext cx="9284494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這些層面都可能受到安全威脅，例如資料竊取或未經授權的訪問。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83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047518" y="662940"/>
            <a:ext cx="8195429" cy="6026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6"/>
              </a:lnSpc>
              <a:buNone/>
            </a:pPr>
            <a:r>
              <a:rPr lang="en-US" sz="3797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該問題主要影響哪一層？請詳細說明。</a:t>
            </a:r>
            <a:endParaRPr lang="en-US" sz="3797"/>
          </a:p>
        </p:txBody>
      </p:sp>
      <p:sp>
        <p:nvSpPr>
          <p:cNvPr id="6" name="Text 3"/>
          <p:cNvSpPr/>
          <p:nvPr/>
        </p:nvSpPr>
        <p:spPr>
          <a:xfrm>
            <a:off x="2047518" y="5192911"/>
            <a:ext cx="24107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898"/>
          </a:p>
        </p:txBody>
      </p:sp>
      <p:sp>
        <p:nvSpPr>
          <p:cNvPr id="7" name="Text 4"/>
          <p:cNvSpPr/>
          <p:nvPr/>
        </p:nvSpPr>
        <p:spPr>
          <a:xfrm>
            <a:off x="2047518" y="5638800"/>
            <a:ext cx="5086826" cy="19288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移動支付的安全性問題主要影響 OSI 模型的應用層。應用層負責提供用戶界面、應用程序邏輯和數據格式轉換。它直接與用戶交互，因此在處理支付數據、身份驗證和安全協議時，特別容易受到攻擊。</a:t>
            </a:r>
            <a:endParaRPr lang="en-US" sz="1898"/>
          </a:p>
        </p:txBody>
      </p:sp>
      <p:sp>
        <p:nvSpPr>
          <p:cNvPr id="9" name="Text 5"/>
          <p:cNvSpPr/>
          <p:nvPr/>
        </p:nvSpPr>
        <p:spPr>
          <a:xfrm>
            <a:off x="7495937" y="5193030"/>
            <a:ext cx="24107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安全性漏洞</a:t>
            </a:r>
            <a:endParaRPr lang="en-US" sz="1898"/>
          </a:p>
        </p:txBody>
      </p:sp>
      <p:sp>
        <p:nvSpPr>
          <p:cNvPr id="10" name="Text 6"/>
          <p:cNvSpPr/>
          <p:nvPr/>
        </p:nvSpPr>
        <p:spPr>
          <a:xfrm>
            <a:off x="7495937" y="5638919"/>
            <a:ext cx="5086945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在應用層，安全漏洞可能導致數據洩露、欺詐性交易和用戶帳戶盜用。例如，惡意軟件可以竊取支付信息，或攻擊者可以利用應用程序中的漏洞來繞過身份驗證機制。</a:t>
            </a:r>
            <a:endParaRPr lang="en-US" sz="1898"/>
          </a:p>
        </p:txBody>
      </p:sp>
      <p:pic>
        <p:nvPicPr>
          <p:cNvPr id="12" name="圖片 11" descr="什么是安全漏洞，如何避免安全漏洞？">
            <a:extLst>
              <a:ext uri="{FF2B5EF4-FFF2-40B4-BE49-F238E27FC236}">
                <a16:creationId xmlns:a16="http://schemas.microsoft.com/office/drawing/2014/main" id="{F9A05821-EF4D-1AFF-BF00-C86519D5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602" y="1747749"/>
            <a:ext cx="5498371" cy="3190524"/>
          </a:xfrm>
          <a:prstGeom prst="rect">
            <a:avLst/>
          </a:prstGeom>
        </p:spPr>
      </p:pic>
      <p:pic>
        <p:nvPicPr>
          <p:cNvPr id="14" name="圖片 13" descr="OSI模型(Open System Interconnection Model) - HackMD">
            <a:extLst>
              <a:ext uri="{FF2B5EF4-FFF2-40B4-BE49-F238E27FC236}">
                <a16:creationId xmlns:a16="http://schemas.microsoft.com/office/drawing/2014/main" id="{48D47ED3-BE4D-CF0B-465E-0B47E4E55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565" y="1551015"/>
            <a:ext cx="2743200" cy="35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5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870381" y="1006067"/>
            <a:ext cx="6837151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針對該層的專門防禦措施或技術</a:t>
            </a:r>
            <a:endParaRPr lang="en-US" sz="3850">
              <a:latin typeface="Patrick Hand"/>
            </a:endParaRPr>
          </a:p>
        </p:txBody>
      </p:sp>
      <p:sp>
        <p:nvSpPr>
          <p:cNvPr id="6" name="Text 3"/>
          <p:cNvSpPr/>
          <p:nvPr/>
        </p:nvSpPr>
        <p:spPr>
          <a:xfrm>
            <a:off x="1920716" y="528792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防火牆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5920821"/>
            <a:ext cx="520934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防火牆是網絡安全的重要組成部分，它們可以阻止來自不受信任網絡的訪問，並防止惡意軟件入侵。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528792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虛擬私人網絡 (VPN)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5920821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VPN 可以加密網絡流量，並通過安全隧道將數據傳輸到目的地，從而提高網絡安全性。</a:t>
            </a:r>
            <a:endParaRPr lang="en-US" sz="1944"/>
          </a:p>
        </p:txBody>
      </p:sp>
      <p:pic>
        <p:nvPicPr>
          <p:cNvPr id="12" name="圖片 11" descr="虛擬私人網路- 維基百科，自由的百科全書">
            <a:extLst>
              <a:ext uri="{FF2B5EF4-FFF2-40B4-BE49-F238E27FC236}">
                <a16:creationId xmlns:a16="http://schemas.microsoft.com/office/drawing/2014/main" id="{0FD91ACB-68C7-E2B0-BB04-0DC4BB0C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340" y="2288716"/>
            <a:ext cx="3833768" cy="2737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12" descr="技術探討] 活用Windows 防火牆- 詮力科技- iTe2 Blog">
            <a:extLst>
              <a:ext uri="{FF2B5EF4-FFF2-40B4-BE49-F238E27FC236}">
                <a16:creationId xmlns:a16="http://schemas.microsoft.com/office/drawing/2014/main" id="{0581A5BC-8F64-0EC7-1173-19D5A4FFF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663" y="2291803"/>
            <a:ext cx="3447875" cy="2739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396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763548"/>
            <a:ext cx="4937760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>
                <a:solidFill>
                  <a:srgbClr val="383838"/>
                </a:solidFill>
                <a:latin typeface="PMingLiU"/>
                <a:ea typeface="Patrick Hand" pitchFamily="34" charset="-122"/>
                <a:cs typeface="Patrick Hand" pitchFamily="34" charset="-120"/>
              </a:rPr>
              <a:t>TCP/IP</a:t>
            </a:r>
            <a:r>
              <a:rPr lang="en-US" sz="385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模型連繫</a:t>
            </a:r>
            <a:endParaRPr lang="en-US" sz="3850">
              <a:latin typeface="Patrick Hand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80445" y="2158127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86767" y="215714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1786767" y="2622253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移動支付的安全性主要與應用層相關，例如支付應用程式，以及用戶與服務器之間的通信。</a:t>
            </a:r>
            <a:endParaRPr lang="en-US" sz="1944"/>
          </a:p>
        </p:txBody>
      </p:sp>
      <p:sp>
        <p:nvSpPr>
          <p:cNvPr id="14" name="Text 11"/>
          <p:cNvSpPr/>
          <p:nvPr/>
        </p:nvSpPr>
        <p:spPr>
          <a:xfrm>
            <a:off x="1164967" y="4145399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86767" y="414441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傳輸層</a:t>
            </a:r>
            <a:endParaRPr lang="en-US" sz="1944"/>
          </a:p>
        </p:txBody>
      </p:sp>
      <p:sp>
        <p:nvSpPr>
          <p:cNvPr id="16" name="Text 13"/>
          <p:cNvSpPr/>
          <p:nvPr/>
        </p:nvSpPr>
        <p:spPr>
          <a:xfrm>
            <a:off x="1786767" y="4609526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移動支付的安全問題也涉及傳輸層，例如確保數據傳輸的完整性和機密性，防止數據被竊取或篡改。</a:t>
            </a:r>
            <a:endParaRPr lang="en-US" sz="1944"/>
          </a:p>
        </p:txBody>
      </p:sp>
      <p:sp>
        <p:nvSpPr>
          <p:cNvPr id="19" name="Text 16"/>
          <p:cNvSpPr/>
          <p:nvPr/>
        </p:nvSpPr>
        <p:spPr>
          <a:xfrm>
            <a:off x="1167944" y="6132671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3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786767" y="613168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</a:t>
            </a:r>
            <a:endParaRPr lang="en-US" sz="1944"/>
          </a:p>
        </p:txBody>
      </p:sp>
      <p:sp>
        <p:nvSpPr>
          <p:cNvPr id="21" name="Text 18"/>
          <p:cNvSpPr/>
          <p:nvPr/>
        </p:nvSpPr>
        <p:spPr>
          <a:xfrm>
            <a:off x="1786767" y="6663910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網路層主要負責資料的路由和位址轉換，行動支付安全問題的影響較小，因為網路層更專注於資料傳輸而不是資料內容。</a:t>
            </a:r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1931247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013040" y="1291474"/>
            <a:ext cx="691265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針對該層的專門防禦措施或技術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490019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網路層安全技術</a:t>
            </a:r>
            <a:endParaRPr lang="en-US" sz="1944"/>
          </a:p>
        </p:txBody>
      </p:sp>
      <p:sp>
        <p:nvSpPr>
          <p:cNvPr id="6" name="Text 4"/>
          <p:cNvSpPr/>
          <p:nvPr/>
        </p:nvSpPr>
        <p:spPr>
          <a:xfrm>
            <a:off x="1920716" y="5495960"/>
            <a:ext cx="509337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網路層提供資料傳輸功能，可使用防火牆、入侵偵測系統 (IDS) 和入侵防禦系統 (IPS) 監控網路流量，並阻擋或隔離惡意流量。</a:t>
            </a:r>
            <a:endParaRPr lang="en-US" sz="1944"/>
          </a:p>
        </p:txBody>
      </p:sp>
      <p:sp>
        <p:nvSpPr>
          <p:cNvPr id="7" name="Text 5"/>
          <p:cNvSpPr/>
          <p:nvPr/>
        </p:nvSpPr>
        <p:spPr>
          <a:xfrm>
            <a:off x="7543247" y="490019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加密技術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7543247" y="5495960"/>
            <a:ext cx="5093375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加密技術透過密鑰和演算法，將資料轉換為無法理解的格式，即使資料被竊取</a:t>
            </a:r>
            <a:r>
              <a:rPr lang="en-US" sz="19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也無法被破解</a:t>
            </a:r>
            <a:r>
              <a:rPr lang="en-US" sz="19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en-US" sz="19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以保護資料機密性</a:t>
            </a:r>
            <a:r>
              <a:rPr lang="en-US" sz="19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 dirty="0">
              <a:latin typeface="Patrick Hand"/>
              <a:ea typeface="Calibri"/>
              <a:cs typeface="Calibri"/>
            </a:endParaRPr>
          </a:p>
        </p:txBody>
      </p:sp>
      <p:pic>
        <p:nvPicPr>
          <p:cNvPr id="9" name="圖片 8" descr="網絡安全技術論壇2023 提供平台讓企業了解網絡安全議題">
            <a:extLst>
              <a:ext uri="{FF2B5EF4-FFF2-40B4-BE49-F238E27FC236}">
                <a16:creationId xmlns:a16="http://schemas.microsoft.com/office/drawing/2014/main" id="{1DA4DFA0-A6C1-1FB6-C684-4EAB2910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9" y="2253533"/>
            <a:ext cx="3832409" cy="22971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 descr="If your Mac doesn't start up all the way - Apple Support">
            <a:extLst>
              <a:ext uri="{FF2B5EF4-FFF2-40B4-BE49-F238E27FC236}">
                <a16:creationId xmlns:a16="http://schemas.microsoft.com/office/drawing/2014/main" id="{BA3E8044-A384-567E-B9AD-29A3CFC7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653" y="2255071"/>
            <a:ext cx="3845858" cy="23814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7249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1869883" y="1218895"/>
            <a:ext cx="3579019" cy="447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23"/>
              </a:lnSpc>
              <a:buNone/>
            </a:pPr>
            <a:r>
              <a:rPr lang="en-US" sz="281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網絡架構模型連繫</a:t>
            </a:r>
            <a:endParaRPr lang="en-US" sz="2818"/>
          </a:p>
        </p:txBody>
      </p:sp>
      <p:sp>
        <p:nvSpPr>
          <p:cNvPr id="7" name="Text 3"/>
          <p:cNvSpPr/>
          <p:nvPr/>
        </p:nvSpPr>
        <p:spPr>
          <a:xfrm>
            <a:off x="1875324" y="2616870"/>
            <a:ext cx="1789509" cy="257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零信任架構</a:t>
            </a:r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875324" y="3241359"/>
            <a:ext cx="11421969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零信任架構是一種安全模型，假設所有網絡流量都是不可信的，需要通過驗證和授權才能訪問資源。</a:t>
            </a:r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1875324" y="4518262"/>
            <a:ext cx="1789509" cy="2739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移動支付安全</a:t>
            </a:r>
            <a:endParaRPr lang="en-US" err="1">
              <a:ea typeface="Calibri"/>
              <a:cs typeface="Calibri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866935" y="5201472"/>
            <a:ext cx="10633404" cy="5724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移動支付系統在零信任架構下，需要嚴格驗證和授權，防止未經授權的訪問和資料洩露。</a:t>
            </a:r>
            <a:endParaRPr lang="en-US">
              <a:latin typeface="Patrick Hand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875324" y="6453207"/>
            <a:ext cx="1789509" cy="223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影響部分</a:t>
            </a:r>
            <a:endParaRPr lang="en-US"/>
          </a:p>
        </p:txBody>
      </p:sp>
      <p:sp>
        <p:nvSpPr>
          <p:cNvPr id="14" name="Text 8"/>
          <p:cNvSpPr/>
          <p:nvPr/>
        </p:nvSpPr>
        <p:spPr>
          <a:xfrm>
            <a:off x="1875324" y="6985418"/>
            <a:ext cx="11203856" cy="5724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移動支付的安全問題影響了零信任架構的驗證和授權機制，以及資料加密和傳輸安全。</a:t>
            </a:r>
            <a:endParaRPr lang="en-US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149130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0796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移動支付的特點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864037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方便快捷</a:t>
            </a:r>
            <a:endParaRPr lang="en-US" sz="2430"/>
          </a:p>
        </p:txBody>
      </p:sp>
      <p:sp>
        <p:nvSpPr>
          <p:cNvPr id="6" name="Text 4"/>
          <p:cNvSpPr/>
          <p:nvPr/>
        </p:nvSpPr>
        <p:spPr>
          <a:xfrm>
            <a:off x="864037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移動支付可以在任何時間、任何地點完成交易,為用戶帶來極大的便利性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。</a:t>
            </a: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47793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安全可靠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4247793" y="3829169"/>
            <a:ext cx="277391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移動支付採用複雜的身份認證和加密技術,提高了交易的安全性和隱私保護。即使遺失手機,用戶的資金和個人信息也能得到有效保護。</a:t>
            </a:r>
            <a:endParaRPr lang="en-US" sz="1944"/>
          </a:p>
        </p:txBody>
      </p:sp>
      <p:sp>
        <p:nvSpPr>
          <p:cNvPr id="9" name="Text 7"/>
          <p:cNvSpPr/>
          <p:nvPr/>
        </p:nvSpPr>
        <p:spPr>
          <a:xfrm>
            <a:off x="7631549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全面普及</a:t>
            </a:r>
            <a:endParaRPr lang="en-US" sz="2430"/>
          </a:p>
        </p:txBody>
      </p:sp>
      <p:sp>
        <p:nvSpPr>
          <p:cNvPr id="10" name="Text 8"/>
          <p:cNvSpPr/>
          <p:nvPr/>
        </p:nvSpPr>
        <p:spPr>
          <a:xfrm>
            <a:off x="7631549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隨著智能手機的普及和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5G網絡的推廣,移動支付正在快速滲透到社會的各個層面,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為生活帶來便利。</a:t>
            </a:r>
            <a:endParaRPr lang="zh-TW" alt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015305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創新體驗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11015305" y="3829169"/>
            <a:ext cx="2773918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移動支付不僅改變了支付方式,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為用戶帶來全新的互動體驗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318855"/>
            <a:ext cx="64188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網絡架構模型連繫：影響部分</a:t>
            </a:r>
            <a:endParaRPr lang="en-US" sz="3888"/>
          </a:p>
        </p:txBody>
      </p:sp>
      <p:sp>
        <p:nvSpPr>
          <p:cNvPr id="6" name="Text 4"/>
          <p:cNvSpPr/>
          <p:nvPr/>
        </p:nvSpPr>
        <p:spPr>
          <a:xfrm>
            <a:off x="2127776" y="3407354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7" name="Text 5"/>
          <p:cNvSpPr/>
          <p:nvPr/>
        </p:nvSpPr>
        <p:spPr>
          <a:xfrm>
            <a:off x="2722959" y="354626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身份驗證與授權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2722959" y="4112042"/>
            <a:ext cx="446889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移動支付系統中，身份驗證與授權是關鍵的防禦措施。攻擊者可能利用弱點，繞過身份驗證，或盜取使用者權限，執行未經授權的交易。</a:t>
            </a:r>
            <a:endParaRPr lang="en-US" sz="1944"/>
          </a:p>
        </p:txBody>
      </p:sp>
      <p:sp>
        <p:nvSpPr>
          <p:cNvPr id="10" name="Text 8"/>
          <p:cNvSpPr/>
          <p:nvPr/>
        </p:nvSpPr>
        <p:spPr>
          <a:xfrm>
            <a:off x="7781251" y="3398964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240911" y="270736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endParaRPr lang="en-US" sz="1944"/>
          </a:p>
        </p:txBody>
      </p:sp>
      <p:sp>
        <p:nvSpPr>
          <p:cNvPr id="14" name="Text 12"/>
          <p:cNvSpPr/>
          <p:nvPr/>
        </p:nvSpPr>
        <p:spPr>
          <a:xfrm>
            <a:off x="8335194" y="354901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設備安全</a:t>
            </a:r>
            <a:endParaRPr lang="en-US" sz="1944"/>
          </a:p>
        </p:txBody>
      </p:sp>
      <p:sp>
        <p:nvSpPr>
          <p:cNvPr id="15" name="Text 13"/>
          <p:cNvSpPr/>
          <p:nvPr/>
        </p:nvSpPr>
        <p:spPr>
          <a:xfrm>
            <a:off x="8242915" y="4081235"/>
            <a:ext cx="446889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移動設備本身的安全非常重要，攻擊者可能利用設備漏洞，入侵設備，竊取支付資訊，或執行惡意操作。</a:t>
            </a:r>
            <a:endParaRPr lang="en-US" sz="1944"/>
          </a:p>
        </p:txBody>
      </p:sp>
      <p:sp>
        <p:nvSpPr>
          <p:cNvPr id="18" name="Text 16"/>
          <p:cNvSpPr/>
          <p:nvPr/>
        </p:nvSpPr>
        <p:spPr>
          <a:xfrm>
            <a:off x="8240911" y="526875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2262521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974288"/>
            <a:ext cx="7900154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針對這些部分的專門防禦措施或技術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56133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6070044"/>
            <a:ext cx="520934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資料加密是一種保護敏感資料的重要方法，它使用密碼對資料進行編碼，使其在未經授權的情況下無法讀取。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56133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入侵偵測和防禦系統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6070044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入侵偵測和防禦系統（IDS/IPS）監控網絡流量以檢測可疑活動並阻止潛在的威脅。</a:t>
            </a:r>
            <a:endParaRPr lang="en-US" sz="1944"/>
          </a:p>
        </p:txBody>
      </p:sp>
      <p:pic>
        <p:nvPicPr>
          <p:cNvPr id="12" name="圖片 11" descr="云服务中的数据加密和保护措施• Worktile社区">
            <a:extLst>
              <a:ext uri="{FF2B5EF4-FFF2-40B4-BE49-F238E27FC236}">
                <a16:creationId xmlns:a16="http://schemas.microsoft.com/office/drawing/2014/main" id="{717BA6EC-F28F-14AB-FF9A-0656910F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27" y="2054582"/>
            <a:ext cx="5377341" cy="3071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12" descr="什麼是IPS（入侵防禦系統）？ | Fortinet">
            <a:extLst>
              <a:ext uri="{FF2B5EF4-FFF2-40B4-BE49-F238E27FC236}">
                <a16:creationId xmlns:a16="http://schemas.microsoft.com/office/drawing/2014/main" id="{A0A213AD-A2FA-B83E-ED4B-ABFCA51E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94" y="2056970"/>
            <a:ext cx="5519954" cy="3075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3057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3974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758309" y="1700066"/>
            <a:ext cx="741092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移動支付的跨領域整合與合作</a:t>
            </a:r>
            <a:endParaRPr lang="en-US" sz="4489" dirty="0"/>
          </a:p>
        </p:txBody>
      </p:sp>
      <p:sp>
        <p:nvSpPr>
          <p:cNvPr id="6" name="Text 3"/>
          <p:cNvSpPr/>
          <p:nvPr/>
        </p:nvSpPr>
        <p:spPr>
          <a:xfrm>
            <a:off x="758309" y="4113490"/>
            <a:ext cx="7194246" cy="10401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0"/>
              </a:lnSpc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/>
                <a:cs typeface="Sora" pitchFamily="34" charset="-120"/>
              </a:rPr>
              <a:t> </a:t>
            </a:r>
            <a:r>
              <a:rPr lang="en-US" sz="1900" dirty="0">
                <a:solidFill>
                  <a:srgbClr val="3B3535"/>
                </a:solidFill>
                <a:latin typeface="Sora"/>
                <a:ea typeface="Sora"/>
                <a:cs typeface="Sora" pitchFamily="34" charset="-120"/>
              </a:rPr>
              <a:t>移動支付作為一項嶄新的技術，正不斷與大數據分析、區塊鏈等新興技術進行深度整合，開拓出無數創新的應用場景，為企業和用戶帶來前所未有的便利和機遇。</a:t>
            </a:r>
            <a:endParaRPr lang="en-US" sz="1900" dirty="0">
              <a:latin typeface="Sora"/>
              <a:ea typeface="Sora"/>
            </a:endParaRPr>
          </a:p>
        </p:txBody>
      </p:sp>
      <p:pic>
        <p:nvPicPr>
          <p:cNvPr id="8" name="圖片 7" descr="Apple Pay - 维基百科，自由的百科全书">
            <a:extLst>
              <a:ext uri="{FF2B5EF4-FFF2-40B4-BE49-F238E27FC236}">
                <a16:creationId xmlns:a16="http://schemas.microsoft.com/office/drawing/2014/main" id="{F1E66DC1-9313-C25E-4F77-CF54A38E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832" y="781706"/>
            <a:ext cx="5550568" cy="66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22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758309" y="2583775"/>
            <a:ext cx="6840855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跨領域整合：開拓無限可能</a:t>
            </a:r>
            <a:endParaRPr lang="en-US" sz="4489" dirty="0"/>
          </a:p>
        </p:txBody>
      </p:sp>
      <p:sp>
        <p:nvSpPr>
          <p:cNvPr id="5" name="Text 3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大數據分析</a:t>
            </a:r>
            <a:endParaRPr lang="en-US" sz="2245" dirty="0"/>
          </a:p>
        </p:txBody>
      </p:sp>
      <p:sp>
        <p:nvSpPr>
          <p:cNvPr id="6" name="Text 4"/>
          <p:cNvSpPr/>
          <p:nvPr/>
        </p:nvSpPr>
        <p:spPr>
          <a:xfrm>
            <a:off x="758309" y="4410789"/>
            <a:ext cx="4018359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移動支付系統包含豐富的用戶交易數據，與大數據分析技術的結合，可提供個性化的金融服務和精準的消費紀錄。</a:t>
            </a:r>
            <a:endParaRPr lang="en-US" sz="1706" dirty="0"/>
          </a:p>
        </p:txBody>
      </p:sp>
      <p:sp>
        <p:nvSpPr>
          <p:cNvPr id="7" name="Text 5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區塊鏈</a:t>
            </a:r>
            <a:endParaRPr lang="en-US" sz="2245" dirty="0"/>
          </a:p>
        </p:txBody>
      </p:sp>
      <p:sp>
        <p:nvSpPr>
          <p:cNvPr id="8" name="Text 6"/>
          <p:cNvSpPr/>
          <p:nvPr/>
        </p:nvSpPr>
        <p:spPr>
          <a:xfrm>
            <a:off x="5312926" y="4410789"/>
            <a:ext cx="4018359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區塊鏈的去中心化特性可確保移動支付交易的安全性和透明度。</a:t>
            </a:r>
            <a:endParaRPr lang="en-US" sz="1706" dirty="0"/>
          </a:p>
        </p:txBody>
      </p:sp>
      <p:sp>
        <p:nvSpPr>
          <p:cNvPr id="9" name="Text 7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物聯網</a:t>
            </a:r>
            <a:endParaRPr lang="en-US" sz="2245" dirty="0"/>
          </a:p>
        </p:txBody>
      </p:sp>
      <p:sp>
        <p:nvSpPr>
          <p:cNvPr id="10" name="Text 8"/>
          <p:cNvSpPr/>
          <p:nvPr/>
        </p:nvSpPr>
        <p:spPr>
          <a:xfrm>
            <a:off x="9867543" y="4410789"/>
            <a:ext cx="4018359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移動支付可實現設備間的自動化支付。</a:t>
            </a:r>
            <a:endParaRPr lang="en-US" sz="1706" dirty="0"/>
          </a:p>
        </p:txBody>
      </p:sp>
    </p:spTree>
    <p:extLst>
      <p:ext uri="{BB962C8B-B14F-4D97-AF65-F5344CB8AC3E}">
        <p14:creationId xmlns:p14="http://schemas.microsoft.com/office/powerpoint/2010/main" val="1963321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806435" y="1703478"/>
            <a:ext cx="570154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整合過程中的挑戰</a:t>
            </a:r>
            <a:endParaRPr lang="en-US" sz="4489" dirty="0"/>
          </a:p>
        </p:txBody>
      </p:sp>
      <p:sp>
        <p:nvSpPr>
          <p:cNvPr id="7" name="Text 4"/>
          <p:cNvSpPr/>
          <p:nvPr/>
        </p:nvSpPr>
        <p:spPr>
          <a:xfrm>
            <a:off x="806423" y="3763308"/>
            <a:ext cx="13442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94" dirty="0"/>
          </a:p>
        </p:txBody>
      </p:sp>
      <p:sp>
        <p:nvSpPr>
          <p:cNvPr id="8" name="Text 5"/>
          <p:cNvSpPr/>
          <p:nvPr/>
        </p:nvSpPr>
        <p:spPr>
          <a:xfrm>
            <a:off x="1197631" y="3746828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技術互通</a:t>
            </a:r>
            <a:endParaRPr lang="en-US" sz="2245" dirty="0"/>
          </a:p>
        </p:txBody>
      </p:sp>
      <p:sp>
        <p:nvSpPr>
          <p:cNvPr id="9" name="Text 6"/>
          <p:cNvSpPr/>
          <p:nvPr/>
        </p:nvSpPr>
        <p:spPr>
          <a:xfrm>
            <a:off x="1197631" y="4369319"/>
            <a:ext cx="3001447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 pitchFamily="34" charset="0"/>
                <a:ea typeface="Sora"/>
                <a:cs typeface="Sora" pitchFamily="34" charset="-120"/>
              </a:rPr>
              <a:t>確保不同系統間的數據交換和流轉,實現無縫銜接。</a:t>
            </a:r>
            <a:endParaRPr lang="en-US" dirty="0">
              <a:ea typeface="Sor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98312" y="3771329"/>
            <a:ext cx="20419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94" dirty="0"/>
          </a:p>
        </p:txBody>
      </p:sp>
      <p:sp>
        <p:nvSpPr>
          <p:cNvPr id="12" name="Text 9"/>
          <p:cNvSpPr/>
          <p:nvPr/>
        </p:nvSpPr>
        <p:spPr>
          <a:xfrm>
            <a:off x="6860237" y="3746828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安全性管控</a:t>
            </a:r>
            <a:endParaRPr lang="en-US" sz="2245" dirty="0"/>
          </a:p>
        </p:txBody>
      </p:sp>
      <p:sp>
        <p:nvSpPr>
          <p:cNvPr id="13" name="Text 10"/>
          <p:cNvSpPr/>
          <p:nvPr/>
        </p:nvSpPr>
        <p:spPr>
          <a:xfrm>
            <a:off x="6860237" y="4369319"/>
            <a:ext cx="3001447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/>
                <a:cs typeface="Sora" pitchFamily="34" charset="-120"/>
              </a:rPr>
              <a:t>確保數據隱私和交易安全,預防網絡攻擊和欺詐行為。</a:t>
            </a:r>
            <a:endParaRPr lang="en-US" dirty="0">
              <a:latin typeface="Sora"/>
              <a:ea typeface="Sor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3397" y="5836293"/>
            <a:ext cx="204549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94" dirty="0"/>
          </a:p>
        </p:txBody>
      </p:sp>
      <p:sp>
        <p:nvSpPr>
          <p:cNvPr id="16" name="Text 13"/>
          <p:cNvSpPr/>
          <p:nvPr/>
        </p:nvSpPr>
        <p:spPr>
          <a:xfrm>
            <a:off x="1197631" y="5827834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標準制定</a:t>
            </a:r>
            <a:endParaRPr lang="en-US" sz="2245" dirty="0"/>
          </a:p>
        </p:txBody>
      </p:sp>
      <p:sp>
        <p:nvSpPr>
          <p:cNvPr id="17" name="Text 14"/>
          <p:cNvSpPr/>
          <p:nvPr/>
        </p:nvSpPr>
        <p:spPr>
          <a:xfrm>
            <a:off x="1197631" y="6546576"/>
            <a:ext cx="3001447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制定統一的技術標準和行業規範。</a:t>
            </a:r>
            <a:endParaRPr lang="en-US" dirty="0">
              <a:latin typeface="Sor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497360" y="5844314"/>
            <a:ext cx="20621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94" dirty="0"/>
          </a:p>
        </p:txBody>
      </p:sp>
      <p:sp>
        <p:nvSpPr>
          <p:cNvPr id="20" name="Text 17"/>
          <p:cNvSpPr/>
          <p:nvPr/>
        </p:nvSpPr>
        <p:spPr>
          <a:xfrm>
            <a:off x="7004616" y="5819812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法規政策</a:t>
            </a:r>
            <a:endParaRPr lang="en-US" sz="2245" dirty="0"/>
          </a:p>
        </p:txBody>
      </p:sp>
      <p:sp>
        <p:nvSpPr>
          <p:cNvPr id="21" name="Text 18"/>
          <p:cNvSpPr/>
          <p:nvPr/>
        </p:nvSpPr>
        <p:spPr>
          <a:xfrm>
            <a:off x="6860237" y="6546576"/>
            <a:ext cx="3001447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/>
                <a:cs typeface="Sora" pitchFamily="34" charset="-120"/>
              </a:rPr>
              <a:t>適應監管環境的變化,確保合規性。</a:t>
            </a:r>
            <a:endParaRPr lang="en-US" dirty="0">
              <a:latin typeface="Sora"/>
              <a:ea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713520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6244709" y="996196"/>
            <a:ext cx="6270784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整合案例：智慧城市支付</a:t>
            </a:r>
            <a:endParaRPr lang="en-US" sz="4489" dirty="0"/>
          </a:p>
        </p:txBody>
      </p:sp>
      <p:sp>
        <p:nvSpPr>
          <p:cNvPr id="7" name="Text 3"/>
          <p:cNvSpPr/>
          <p:nvPr/>
        </p:nvSpPr>
        <p:spPr>
          <a:xfrm>
            <a:off x="7652861" y="225040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公共交通</a:t>
            </a:r>
            <a:endParaRPr lang="en-US" sz="2245" dirty="0"/>
          </a:p>
        </p:txBody>
      </p:sp>
      <p:sp>
        <p:nvSpPr>
          <p:cNvPr id="8" name="Text 4"/>
          <p:cNvSpPr/>
          <p:nvPr/>
        </p:nvSpPr>
        <p:spPr>
          <a:xfrm>
            <a:off x="7652861" y="2736533"/>
            <a:ext cx="6219230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移動支付與NFC技術結合,實現乘車刷卡、自動結算。</a:t>
            </a:r>
            <a:endParaRPr lang="en-US" sz="1706" dirty="0"/>
          </a:p>
        </p:txBody>
      </p:sp>
      <p:sp>
        <p:nvSpPr>
          <p:cNvPr id="10" name="Text 5"/>
          <p:cNvSpPr/>
          <p:nvPr/>
        </p:nvSpPr>
        <p:spPr>
          <a:xfrm>
            <a:off x="7652861" y="3983593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停車導航</a:t>
            </a:r>
            <a:endParaRPr lang="en-US" sz="2245" dirty="0"/>
          </a:p>
        </p:txBody>
      </p:sp>
      <p:sp>
        <p:nvSpPr>
          <p:cNvPr id="11" name="Text 6"/>
          <p:cNvSpPr/>
          <p:nvPr/>
        </p:nvSpPr>
        <p:spPr>
          <a:xfrm>
            <a:off x="7652861" y="4469725"/>
            <a:ext cx="6219230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停車APP與移動支付融合,實現智慧停車管理和無縫支付。</a:t>
            </a:r>
            <a:endParaRPr lang="en-US" sz="1706" dirty="0"/>
          </a:p>
        </p:txBody>
      </p:sp>
      <p:sp>
        <p:nvSpPr>
          <p:cNvPr id="13" name="Text 7"/>
          <p:cNvSpPr/>
          <p:nvPr/>
        </p:nvSpPr>
        <p:spPr>
          <a:xfrm>
            <a:off x="7652861" y="5716786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生活服務</a:t>
            </a:r>
            <a:endParaRPr lang="en-US" sz="2245" dirty="0"/>
          </a:p>
        </p:txBody>
      </p:sp>
      <p:sp>
        <p:nvSpPr>
          <p:cNvPr id="14" name="Text 8"/>
          <p:cNvSpPr/>
          <p:nvPr/>
        </p:nvSpPr>
        <p:spPr>
          <a:xfrm>
            <a:off x="7652861" y="6202918"/>
            <a:ext cx="6219230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移動支付與物聯網深度結合,支持日常生活的各類支付。</a:t>
            </a:r>
            <a:endParaRPr lang="en-US" sz="1706" dirty="0"/>
          </a:p>
        </p:txBody>
      </p:sp>
      <p:pic>
        <p:nvPicPr>
          <p:cNvPr id="16" name="圖片 15" descr="iPhone Suica] 2024年免費Suica 西瓜卡|免APP/免改地區取得/轉移作法|再加碼教你Visa 儲值優惠| 這就是人生">
            <a:extLst>
              <a:ext uri="{FF2B5EF4-FFF2-40B4-BE49-F238E27FC236}">
                <a16:creationId xmlns:a16="http://schemas.microsoft.com/office/drawing/2014/main" id="{929D79C4-4C3B-7057-50FE-9D8A8A8B1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3" y="1060993"/>
            <a:ext cx="4443662" cy="58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34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982899" y="1185988"/>
            <a:ext cx="5701546" cy="71270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zh-TW" altLang="en-US" sz="4450" b="1" dirty="0">
                <a:solidFill>
                  <a:srgbClr val="1F1E1E"/>
                </a:solidFill>
                <a:latin typeface="Alexandria"/>
              </a:rPr>
              <a:t>成本效益與可行性</a:t>
            </a:r>
            <a:endParaRPr lang="en-US" sz="4489" dirty="0"/>
          </a:p>
        </p:txBody>
      </p:sp>
      <p:sp>
        <p:nvSpPr>
          <p:cNvPr id="7" name="Text 4"/>
          <p:cNvSpPr/>
          <p:nvPr/>
        </p:nvSpPr>
        <p:spPr>
          <a:xfrm>
            <a:off x="982504" y="312158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成本優勢</a:t>
            </a:r>
            <a:endParaRPr lang="en-US" sz="2245" dirty="0"/>
          </a:p>
        </p:txBody>
      </p:sp>
      <p:sp>
        <p:nvSpPr>
          <p:cNvPr id="8" name="Text 5"/>
          <p:cNvSpPr/>
          <p:nvPr/>
        </p:nvSpPr>
        <p:spPr>
          <a:xfrm>
            <a:off x="982504" y="3607713"/>
            <a:ext cx="3257074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無需額外硬件設備投入,可利用現有移動設備實現支付功能。</a:t>
            </a:r>
            <a:endParaRPr lang="en-US" sz="1706" dirty="0"/>
          </a:p>
        </p:txBody>
      </p:sp>
      <p:sp>
        <p:nvSpPr>
          <p:cNvPr id="10" name="Text 7"/>
          <p:cNvSpPr/>
          <p:nvPr/>
        </p:nvSpPr>
        <p:spPr>
          <a:xfrm>
            <a:off x="4904542" y="312158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用戶體驗</a:t>
            </a:r>
            <a:endParaRPr lang="en-US" sz="2245" dirty="0"/>
          </a:p>
        </p:txBody>
      </p:sp>
      <p:sp>
        <p:nvSpPr>
          <p:cNvPr id="11" name="Text 8"/>
          <p:cNvSpPr/>
          <p:nvPr/>
        </p:nvSpPr>
        <p:spPr>
          <a:xfrm>
            <a:off x="4904542" y="3607713"/>
            <a:ext cx="3257074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提升用戶便利性和支付效率。</a:t>
            </a:r>
            <a:endParaRPr lang="en-US" sz="1706" dirty="0"/>
          </a:p>
        </p:txBody>
      </p:sp>
      <p:sp>
        <p:nvSpPr>
          <p:cNvPr id="13" name="Text 10"/>
          <p:cNvSpPr/>
          <p:nvPr/>
        </p:nvSpPr>
        <p:spPr>
          <a:xfrm>
            <a:off x="982504" y="49660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運營效率</a:t>
            </a:r>
            <a:endParaRPr lang="en-US" sz="2245" dirty="0"/>
          </a:p>
        </p:txBody>
      </p:sp>
      <p:sp>
        <p:nvSpPr>
          <p:cNvPr id="14" name="Text 11"/>
          <p:cNvSpPr/>
          <p:nvPr/>
        </p:nvSpPr>
        <p:spPr>
          <a:xfrm>
            <a:off x="982504" y="5452229"/>
            <a:ext cx="3257074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減少人工成本,提高資金流轉速度,降低運營風險。</a:t>
            </a:r>
            <a:endParaRPr lang="en-US" sz="1706" dirty="0"/>
          </a:p>
        </p:txBody>
      </p:sp>
      <p:sp>
        <p:nvSpPr>
          <p:cNvPr id="16" name="Text 13"/>
          <p:cNvSpPr/>
          <p:nvPr/>
        </p:nvSpPr>
        <p:spPr>
          <a:xfrm>
            <a:off x="4904542" y="49660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市場潛力</a:t>
            </a:r>
            <a:endParaRPr lang="en-US" sz="2245" dirty="0"/>
          </a:p>
        </p:txBody>
      </p:sp>
      <p:sp>
        <p:nvSpPr>
          <p:cNvPr id="17" name="Text 14"/>
          <p:cNvSpPr/>
          <p:nvPr/>
        </p:nvSpPr>
        <p:spPr>
          <a:xfrm>
            <a:off x="4904542" y="5452229"/>
            <a:ext cx="3257074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配合多種技術一起運用。</a:t>
            </a:r>
            <a:endParaRPr lang="en-US" sz="1706" dirty="0"/>
          </a:p>
        </p:txBody>
      </p:sp>
      <p:pic>
        <p:nvPicPr>
          <p:cNvPr id="19" name="圖片 18" descr="Money - Definition, Uses, Properties and Characteristics">
            <a:extLst>
              <a:ext uri="{FF2B5EF4-FFF2-40B4-BE49-F238E27FC236}">
                <a16:creationId xmlns:a16="http://schemas.microsoft.com/office/drawing/2014/main" id="{4FA89500-9171-44AC-93D7-8A514580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010" y="3178789"/>
            <a:ext cx="4499811" cy="26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9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758309" y="1333262"/>
            <a:ext cx="6270784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合作機制：推動行業進步</a:t>
            </a:r>
            <a:endParaRPr lang="en-US" sz="4489" dirty="0"/>
          </a:p>
        </p:txBody>
      </p:sp>
      <p:sp>
        <p:nvSpPr>
          <p:cNvPr id="7" name="Text 3"/>
          <p:cNvSpPr/>
          <p:nvPr/>
        </p:nvSpPr>
        <p:spPr>
          <a:xfrm>
            <a:off x="758309" y="3129082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技術聯盟</a:t>
            </a:r>
            <a:endParaRPr lang="en-US" sz="2245" dirty="0"/>
          </a:p>
        </p:txBody>
      </p:sp>
      <p:sp>
        <p:nvSpPr>
          <p:cNvPr id="8" name="Text 4"/>
          <p:cNvSpPr/>
          <p:nvPr/>
        </p:nvSpPr>
        <p:spPr>
          <a:xfrm>
            <a:off x="758309" y="3615214"/>
            <a:ext cx="3651171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跨行業企業共同開發標準和技術規範。</a:t>
            </a:r>
            <a:endParaRPr lang="en-US" dirty="0">
              <a:latin typeface="Sora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734401" y="3129082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校企合作</a:t>
            </a:r>
            <a:endParaRPr lang="en-US" sz="2245" dirty="0"/>
          </a:p>
        </p:txBody>
      </p:sp>
      <p:sp>
        <p:nvSpPr>
          <p:cNvPr id="11" name="Text 6"/>
          <p:cNvSpPr/>
          <p:nvPr/>
        </p:nvSpPr>
        <p:spPr>
          <a:xfrm>
            <a:off x="4734401" y="3615214"/>
            <a:ext cx="3651290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與高校合作,創新應用和人才培養。</a:t>
            </a:r>
            <a:endParaRPr lang="en-US">
              <a:latin typeface="Sora"/>
              <a:cs typeface="Calibri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58309" y="5716786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政企合作</a:t>
            </a:r>
            <a:endParaRPr lang="en-US" sz="2245" dirty="0"/>
          </a:p>
        </p:txBody>
      </p:sp>
      <p:sp>
        <p:nvSpPr>
          <p:cNvPr id="14" name="Text 8"/>
          <p:cNvSpPr/>
          <p:nvPr/>
        </p:nvSpPr>
        <p:spPr>
          <a:xfrm>
            <a:off x="758309" y="6202918"/>
            <a:ext cx="3651171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與政府部門合作,制定行業政策和監管標準。</a:t>
            </a:r>
            <a:endParaRPr lang="en-US" dirty="0">
              <a:latin typeface="Sora"/>
            </a:endParaRPr>
          </a:p>
        </p:txBody>
      </p:sp>
      <p:sp>
        <p:nvSpPr>
          <p:cNvPr id="16" name="Text 9"/>
          <p:cNvSpPr/>
          <p:nvPr/>
        </p:nvSpPr>
        <p:spPr>
          <a:xfrm>
            <a:off x="4734401" y="5716786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投融資合作</a:t>
            </a:r>
            <a:endParaRPr lang="en-US" sz="2245" dirty="0"/>
          </a:p>
        </p:txBody>
      </p:sp>
      <p:sp>
        <p:nvSpPr>
          <p:cNvPr id="17" name="Text 10"/>
          <p:cNvSpPr/>
          <p:nvPr/>
        </p:nvSpPr>
        <p:spPr>
          <a:xfrm>
            <a:off x="4734401" y="6202918"/>
            <a:ext cx="3651290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吸引各類投資者共同一起合作。</a:t>
            </a:r>
            <a:endParaRPr lang="en-US" dirty="0">
              <a:latin typeface="Sora"/>
            </a:endParaRPr>
          </a:p>
        </p:txBody>
      </p:sp>
      <p:pic>
        <p:nvPicPr>
          <p:cNvPr id="19" name="圖片 18" descr="4個異業合作效益、3種合作方式全解析！掌握訣竅選對合作對象">
            <a:extLst>
              <a:ext uri="{FF2B5EF4-FFF2-40B4-BE49-F238E27FC236}">
                <a16:creationId xmlns:a16="http://schemas.microsoft.com/office/drawing/2014/main" id="{A63E2062-43C3-53FD-4749-354D618B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6" y="2534893"/>
            <a:ext cx="5618922" cy="435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19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758309" y="1237523"/>
            <a:ext cx="570154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合作中的風險管理</a:t>
            </a:r>
            <a:endParaRPr lang="en-US" sz="4489" dirty="0"/>
          </a:p>
        </p:txBody>
      </p:sp>
      <p:sp>
        <p:nvSpPr>
          <p:cNvPr id="6" name="Shape 3"/>
          <p:cNvSpPr/>
          <p:nvPr/>
        </p:nvSpPr>
        <p:spPr>
          <a:xfrm>
            <a:off x="758309" y="2862382"/>
            <a:ext cx="7627382" cy="3542348"/>
          </a:xfrm>
          <a:prstGeom prst="roundRect">
            <a:avLst>
              <a:gd name="adj" fmla="val 27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-56192" y="2089826"/>
            <a:ext cx="8442651" cy="14019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82504" y="3007519"/>
            <a:ext cx="3369112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知識產權保護</a:t>
            </a:r>
            <a:endParaRPr lang="en-US" sz="2000" dirty="0">
              <a:latin typeface="Sora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92385" y="3007519"/>
            <a:ext cx="3369112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建立健全的專利和版權管理機際。</a:t>
            </a:r>
            <a:endParaRPr lang="en-US" sz="2000">
              <a:latin typeface="Sora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82504" y="3939656"/>
            <a:ext cx="3369112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數據安全合規</a:t>
            </a:r>
            <a:endParaRPr lang="en-US" sz="2000" dirty="0">
              <a:latin typeface="Sor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792385" y="3629263"/>
            <a:ext cx="3369112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確保合作方遵守隱私,防範數據洩露。</a:t>
            </a:r>
            <a:endParaRPr lang="en-US" sz="2000">
              <a:latin typeface="Sora"/>
              <a:cs typeface="Calibri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2504" y="4773887"/>
            <a:ext cx="3369112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利益分配機制</a:t>
            </a:r>
            <a:endParaRPr lang="en-US" sz="2000" dirty="0">
              <a:latin typeface="Sor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792385" y="4597718"/>
            <a:ext cx="3369112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制定公平合理的收益分成，保障各方利益。</a:t>
            </a:r>
            <a:endParaRPr lang="en-US" sz="2000" dirty="0">
              <a:latin typeface="Sora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82504" y="5742341"/>
            <a:ext cx="3369112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突發事件應對</a:t>
            </a:r>
            <a:endParaRPr lang="en-US" sz="2000" dirty="0">
              <a:latin typeface="Sor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792385" y="5566172"/>
            <a:ext cx="3369112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/>
                <a:cs typeface="Sora" pitchFamily="34" charset="-120"/>
              </a:rPr>
              <a:t>制定緊急預案,應對技術故障、合作糾紛等突發情況。</a:t>
            </a:r>
            <a:endParaRPr lang="en-US" sz="2000" dirty="0">
              <a:latin typeface="Sora"/>
              <a:ea typeface="Sora"/>
            </a:endParaRPr>
          </a:p>
        </p:txBody>
      </p:sp>
      <p:pic>
        <p:nvPicPr>
          <p:cNvPr id="20" name="圖片 19" descr="風險評估_百度百科">
            <a:extLst>
              <a:ext uri="{FF2B5EF4-FFF2-40B4-BE49-F238E27FC236}">
                <a16:creationId xmlns:a16="http://schemas.microsoft.com/office/drawing/2014/main" id="{F78FB6F7-9A2B-D81E-026A-F5405E0C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452" y="2011391"/>
            <a:ext cx="4592709" cy="454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3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903452" y="731883"/>
            <a:ext cx="6270784" cy="71270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612"/>
              </a:lnSpc>
            </a:pPr>
            <a:r>
              <a:rPr lang="en-US" sz="4450" b="1" dirty="0">
                <a:solidFill>
                  <a:srgbClr val="1F1E1E"/>
                </a:solidFill>
                <a:latin typeface="Alexandria"/>
                <a:ea typeface="Alexandria"/>
                <a:cs typeface="Alexandria" pitchFamily="34" charset="-120"/>
              </a:rPr>
              <a:t>最佳實踐：</a:t>
            </a:r>
            <a:r>
              <a:rPr lang="zh-TW" altLang="en-US" sz="4450" b="1" dirty="0">
                <a:solidFill>
                  <a:srgbClr val="1F1E1E"/>
                </a:solidFill>
                <a:latin typeface="Alexandria"/>
                <a:ea typeface="Alexandria"/>
                <a:cs typeface="Alexandria" pitchFamily="34" charset="-120"/>
              </a:rPr>
              <a:t>構建多方共贏</a:t>
            </a:r>
            <a:endParaRPr lang="en-US" sz="4450">
              <a:latin typeface="Alexandria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02360" y="2093119"/>
            <a:ext cx="13442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94" dirty="0"/>
          </a:p>
        </p:txBody>
      </p:sp>
      <p:sp>
        <p:nvSpPr>
          <p:cNvPr id="10" name="Text 7"/>
          <p:cNvSpPr/>
          <p:nvPr/>
        </p:nvSpPr>
        <p:spPr>
          <a:xfrm>
            <a:off x="7761208" y="1993344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明確目標</a:t>
            </a:r>
            <a:endParaRPr lang="en-US" sz="2245" dirty="0"/>
          </a:p>
        </p:txBody>
      </p:sp>
      <p:sp>
        <p:nvSpPr>
          <p:cNvPr id="11" name="Text 8"/>
          <p:cNvSpPr/>
          <p:nvPr/>
        </p:nvSpPr>
        <p:spPr>
          <a:xfrm>
            <a:off x="7761208" y="2479477"/>
            <a:ext cx="6110883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理解核心需求,制定明確的合作目標和預期效果。</a:t>
            </a:r>
            <a:endParaRPr lang="en-US" sz="1706" dirty="0"/>
          </a:p>
        </p:txBody>
      </p:sp>
      <p:sp>
        <p:nvSpPr>
          <p:cNvPr id="14" name="Text 11"/>
          <p:cNvSpPr/>
          <p:nvPr/>
        </p:nvSpPr>
        <p:spPr>
          <a:xfrm>
            <a:off x="6467475" y="3575685"/>
            <a:ext cx="20419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94" dirty="0"/>
          </a:p>
        </p:txBody>
      </p:sp>
      <p:sp>
        <p:nvSpPr>
          <p:cNvPr id="15" name="Text 12"/>
          <p:cNvSpPr/>
          <p:nvPr/>
        </p:nvSpPr>
        <p:spPr>
          <a:xfrm>
            <a:off x="7761208" y="347591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建立機制</a:t>
            </a:r>
            <a:endParaRPr lang="en-US" sz="2245" dirty="0"/>
          </a:p>
        </p:txBody>
      </p:sp>
      <p:sp>
        <p:nvSpPr>
          <p:cNvPr id="16" name="Text 13"/>
          <p:cNvSpPr/>
          <p:nvPr/>
        </p:nvSpPr>
        <p:spPr>
          <a:xfrm>
            <a:off x="7761208" y="3962043"/>
            <a:ext cx="6110883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建立規範的信息共享、決策機制。</a:t>
            </a:r>
            <a:endParaRPr lang="en-US" sz="1706" dirty="0"/>
          </a:p>
        </p:txBody>
      </p:sp>
      <p:sp>
        <p:nvSpPr>
          <p:cNvPr id="19" name="Text 16"/>
          <p:cNvSpPr/>
          <p:nvPr/>
        </p:nvSpPr>
        <p:spPr>
          <a:xfrm>
            <a:off x="6467356" y="5058251"/>
            <a:ext cx="204549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94" dirty="0"/>
          </a:p>
        </p:txBody>
      </p:sp>
      <p:sp>
        <p:nvSpPr>
          <p:cNvPr id="20" name="Text 17"/>
          <p:cNvSpPr/>
          <p:nvPr/>
        </p:nvSpPr>
        <p:spPr>
          <a:xfrm>
            <a:off x="7761208" y="495847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培養信任</a:t>
            </a:r>
            <a:endParaRPr lang="en-US" sz="2245" dirty="0"/>
          </a:p>
        </p:txBody>
      </p:sp>
      <p:sp>
        <p:nvSpPr>
          <p:cNvPr id="21" name="Text 18"/>
          <p:cNvSpPr/>
          <p:nvPr/>
        </p:nvSpPr>
        <p:spPr>
          <a:xfrm>
            <a:off x="7761208" y="5444609"/>
            <a:ext cx="6110883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注重溝通協調,增進各方的信任和理解。</a:t>
            </a:r>
            <a:endParaRPr lang="en-US" sz="1706" dirty="0"/>
          </a:p>
        </p:txBody>
      </p:sp>
      <p:sp>
        <p:nvSpPr>
          <p:cNvPr id="24" name="Text 21"/>
          <p:cNvSpPr/>
          <p:nvPr/>
        </p:nvSpPr>
        <p:spPr>
          <a:xfrm>
            <a:off x="6466523" y="6540818"/>
            <a:ext cx="20621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94" dirty="0"/>
          </a:p>
        </p:txBody>
      </p:sp>
      <p:sp>
        <p:nvSpPr>
          <p:cNvPr id="25" name="Text 22"/>
          <p:cNvSpPr/>
          <p:nvPr/>
        </p:nvSpPr>
        <p:spPr>
          <a:xfrm>
            <a:off x="7761208" y="6441043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持續優化</a:t>
            </a:r>
            <a:endParaRPr lang="en-US" sz="2245" dirty="0"/>
          </a:p>
        </p:txBody>
      </p:sp>
      <p:sp>
        <p:nvSpPr>
          <p:cNvPr id="26" name="Text 23"/>
          <p:cNvSpPr/>
          <p:nvPr/>
        </p:nvSpPr>
        <p:spPr>
          <a:xfrm>
            <a:off x="7761208" y="6927175"/>
            <a:ext cx="6110883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定期評估績效,及時調整策略,追求持續創新。</a:t>
            </a:r>
            <a:endParaRPr lang="en-US" sz="1706" dirty="0"/>
          </a:p>
        </p:txBody>
      </p:sp>
      <p:pic>
        <p:nvPicPr>
          <p:cNvPr id="4" name="圖片 3" descr="投資入門】新手如何輕鬆制定投資計劃？">
            <a:extLst>
              <a:ext uri="{FF2B5EF4-FFF2-40B4-BE49-F238E27FC236}">
                <a16:creationId xmlns:a16="http://schemas.microsoft.com/office/drawing/2014/main" id="{4A6FF798-2B99-5005-98F6-4AB53F279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8" y="2220229"/>
            <a:ext cx="4042228" cy="4188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260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691039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移動支付的技術特性和運作原理</a:t>
            </a:r>
            <a:endParaRPr lang="en-US" sz="4860"/>
          </a:p>
        </p:txBody>
      </p:sp>
      <p:sp>
        <p:nvSpPr>
          <p:cNvPr id="6" name="Text 4"/>
          <p:cNvSpPr/>
          <p:nvPr/>
        </p:nvSpPr>
        <p:spPr>
          <a:xfrm>
            <a:off x="1126093" y="2420660"/>
            <a:ext cx="141803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30"/>
          </a:p>
        </p:txBody>
      </p:sp>
      <p:sp>
        <p:nvSpPr>
          <p:cNvPr id="7" name="Text 5"/>
          <p:cNvSpPr/>
          <p:nvPr/>
        </p:nvSpPr>
        <p:spPr>
          <a:xfrm>
            <a:off x="1724553" y="254249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行動裝置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1724553" y="2906692"/>
            <a:ext cx="3144441" cy="39504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</a:rPr>
              <a:t>以智能手機為主的行動裝置</a:t>
            </a:r>
            <a:endParaRPr lang="en-US" sz="1944">
              <a:latin typeface="Inter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26093" y="3966567"/>
            <a:ext cx="185261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1706776" y="411668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支付傳輸</a:t>
            </a:r>
            <a:endParaRPr lang="en-US" sz="2430"/>
          </a:p>
        </p:txBody>
      </p:sp>
      <p:sp>
        <p:nvSpPr>
          <p:cNvPr id="13" name="Text 11"/>
          <p:cNvSpPr/>
          <p:nvPr/>
        </p:nvSpPr>
        <p:spPr>
          <a:xfrm>
            <a:off x="1612508" y="4631708"/>
            <a:ext cx="411194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利用無線網路或藍牙技術進行支付交易</a:t>
            </a:r>
            <a:endParaRPr lang="en-US" sz="1944"/>
          </a:p>
        </p:txBody>
      </p:sp>
      <p:sp>
        <p:nvSpPr>
          <p:cNvPr id="16" name="Text 14"/>
          <p:cNvSpPr/>
          <p:nvPr/>
        </p:nvSpPr>
        <p:spPr>
          <a:xfrm>
            <a:off x="1126093" y="5512475"/>
            <a:ext cx="194310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30"/>
          </a:p>
        </p:txBody>
      </p:sp>
      <p:sp>
        <p:nvSpPr>
          <p:cNvPr id="17" name="Text 15"/>
          <p:cNvSpPr/>
          <p:nvPr/>
        </p:nvSpPr>
        <p:spPr>
          <a:xfrm>
            <a:off x="1717398" y="56343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安全機制</a:t>
            </a:r>
            <a:endParaRPr lang="en-US" sz="2430"/>
          </a:p>
        </p:txBody>
      </p:sp>
      <p:sp>
        <p:nvSpPr>
          <p:cNvPr id="18" name="Text 16"/>
          <p:cNvSpPr/>
          <p:nvPr/>
        </p:nvSpPr>
        <p:spPr>
          <a:xfrm>
            <a:off x="1726825" y="6017360"/>
            <a:ext cx="38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採用加密、生物辨識等確保交易安全</a:t>
            </a:r>
            <a:endParaRPr lang="en-US" sz="1944"/>
          </a:p>
        </p:txBody>
      </p:sp>
      <p:sp>
        <p:nvSpPr>
          <p:cNvPr id="19" name="Text 17"/>
          <p:cNvSpPr/>
          <p:nvPr/>
        </p:nvSpPr>
        <p:spPr>
          <a:xfrm>
            <a:off x="864037" y="6748343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核心技術包括行動裝置作為支付工具、採用無線網路或藍牙進行交易傳輸、以及加密和生物辨識等先進的支付安全機制。這些技術特性共同構成了移動支付的運作原理,實現了安全、便捷的跨設備行動支付服務。</a:t>
            </a:r>
            <a:endParaRPr lang="en-US" sz="1944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758309" y="1339147"/>
            <a:ext cx="570154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合作模式：靈活多元</a:t>
            </a:r>
            <a:endParaRPr lang="en-US" sz="4489" dirty="0"/>
          </a:p>
        </p:txBody>
      </p:sp>
      <p:sp>
        <p:nvSpPr>
          <p:cNvPr id="5" name="Text 3"/>
          <p:cNvSpPr/>
          <p:nvPr/>
        </p:nvSpPr>
        <p:spPr>
          <a:xfrm>
            <a:off x="758309" y="5274078"/>
            <a:ext cx="2850713" cy="35623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zh-TW" altLang="en-US" sz="2200" b="1" dirty="0">
                <a:solidFill>
                  <a:srgbClr val="1F1E1E"/>
                </a:solidFill>
                <a:latin typeface="Alexandria"/>
                <a:ea typeface="Alexandria"/>
              </a:rPr>
              <a:t>聯合開發</a:t>
            </a:r>
            <a:endParaRPr lang="en-US" sz="2200">
              <a:ea typeface="Calibri"/>
              <a:cs typeface="Calibri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5774315"/>
            <a:ext cx="3561159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多方共同投入資源,共同研發新技術和產品。</a:t>
            </a:r>
            <a:endParaRPr lang="en-US" sz="1706" dirty="0"/>
          </a:p>
        </p:txBody>
      </p:sp>
      <p:sp>
        <p:nvSpPr>
          <p:cNvPr id="7" name="Text 5"/>
          <p:cNvSpPr/>
          <p:nvPr/>
        </p:nvSpPr>
        <p:spPr>
          <a:xfrm>
            <a:off x="5414526" y="5274078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技術轉讓</a:t>
            </a:r>
            <a:endParaRPr lang="en-US" sz="2245" dirty="0"/>
          </a:p>
        </p:txBody>
      </p:sp>
      <p:sp>
        <p:nvSpPr>
          <p:cNvPr id="8" name="Text 6"/>
          <p:cNvSpPr/>
          <p:nvPr/>
        </p:nvSpPr>
        <p:spPr>
          <a:xfrm>
            <a:off x="5305669" y="5774315"/>
            <a:ext cx="4018359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一方將技術授權給他方,獲取專利費。</a:t>
            </a:r>
            <a:endParaRPr lang="en-US" sz="1706" dirty="0"/>
          </a:p>
        </p:txBody>
      </p:sp>
      <p:sp>
        <p:nvSpPr>
          <p:cNvPr id="9" name="Text 7"/>
          <p:cNvSpPr/>
          <p:nvPr/>
        </p:nvSpPr>
        <p:spPr>
          <a:xfrm>
            <a:off x="9867543" y="5274078"/>
            <a:ext cx="2850713" cy="35623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zh-TW" altLang="en-US" sz="2200" b="1">
                <a:solidFill>
                  <a:srgbClr val="1F1E1E"/>
                </a:solidFill>
                <a:latin typeface="Alexandria" pitchFamily="34" charset="0"/>
                <a:ea typeface="Alexandria"/>
              </a:rPr>
              <a:t>聯盟</a:t>
            </a:r>
            <a:endParaRPr lang="en-US" sz="2245" dirty="0"/>
          </a:p>
        </p:txBody>
      </p:sp>
      <p:sp>
        <p:nvSpPr>
          <p:cNvPr id="10" name="Text 8"/>
          <p:cNvSpPr/>
          <p:nvPr/>
        </p:nvSpPr>
        <p:spPr>
          <a:xfrm>
            <a:off x="9867543" y="5774315"/>
            <a:ext cx="4018359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建立長期穩定的合作關係,共同擴張市場。</a:t>
            </a:r>
            <a:endParaRPr lang="en-US" sz="1706" dirty="0"/>
          </a:p>
        </p:txBody>
      </p:sp>
      <p:pic>
        <p:nvPicPr>
          <p:cNvPr id="11" name="圖片 10" descr="6 種全球擴張，進入國外市場的方式- projectb">
            <a:extLst>
              <a:ext uri="{FF2B5EF4-FFF2-40B4-BE49-F238E27FC236}">
                <a16:creationId xmlns:a16="http://schemas.microsoft.com/office/drawing/2014/main" id="{C1249FC3-05E1-62E6-BCD8-19DE03F3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15" y="2578100"/>
            <a:ext cx="3120571" cy="23404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圖片 11" descr="北美智權報第258期：著作權專屬授權合約，自動續約條款問題大！">
            <a:extLst>
              <a:ext uri="{FF2B5EF4-FFF2-40B4-BE49-F238E27FC236}">
                <a16:creationId xmlns:a16="http://schemas.microsoft.com/office/drawing/2014/main" id="{144706DC-07AA-61A6-4312-18EE0333B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828" y="2615265"/>
            <a:ext cx="3214914" cy="23023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12" descr="File:World-map.svg - Wikimedia Commons">
            <a:extLst>
              <a:ext uri="{FF2B5EF4-FFF2-40B4-BE49-F238E27FC236}">
                <a16:creationId xmlns:a16="http://schemas.microsoft.com/office/drawing/2014/main" id="{32E72546-4D9D-91B8-C565-37536C842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42" y="2496278"/>
            <a:ext cx="3614057" cy="242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180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6244709" y="1859756"/>
            <a:ext cx="6270784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展望未來：攜手共創成功</a:t>
            </a:r>
            <a:endParaRPr lang="en-US" sz="4489" dirty="0"/>
          </a:p>
        </p:txBody>
      </p:sp>
      <p:sp>
        <p:nvSpPr>
          <p:cNvPr id="7" name="Text 4"/>
          <p:cNvSpPr/>
          <p:nvPr/>
        </p:nvSpPr>
        <p:spPr>
          <a:xfrm>
            <a:off x="6468904" y="312158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追求共融</a:t>
            </a:r>
            <a:endParaRPr lang="en-US" sz="2245" dirty="0"/>
          </a:p>
        </p:txBody>
      </p:sp>
      <p:sp>
        <p:nvSpPr>
          <p:cNvPr id="8" name="Text 5"/>
          <p:cNvSpPr/>
          <p:nvPr/>
        </p:nvSpPr>
        <p:spPr>
          <a:xfrm>
            <a:off x="6468904" y="3607713"/>
            <a:ext cx="3257074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加強行業內外的溝通。</a:t>
            </a:r>
            <a:endParaRPr lang="en-US" sz="1706" dirty="0"/>
          </a:p>
        </p:txBody>
      </p:sp>
      <p:sp>
        <p:nvSpPr>
          <p:cNvPr id="10" name="Text 7"/>
          <p:cNvSpPr/>
          <p:nvPr/>
        </p:nvSpPr>
        <p:spPr>
          <a:xfrm>
            <a:off x="10390942" y="312158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擁抱變革</a:t>
            </a:r>
            <a:endParaRPr lang="en-US" sz="2245" dirty="0"/>
          </a:p>
        </p:txBody>
      </p:sp>
      <p:sp>
        <p:nvSpPr>
          <p:cNvPr id="11" name="Text 8"/>
          <p:cNvSpPr/>
          <p:nvPr/>
        </p:nvSpPr>
        <p:spPr>
          <a:xfrm>
            <a:off x="10390942" y="3607713"/>
            <a:ext cx="3257074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緊跟現時技術發展趨勢,發掘更多新智能。</a:t>
            </a:r>
            <a:endParaRPr lang="en-US" sz="1706" dirty="0"/>
          </a:p>
        </p:txBody>
      </p:sp>
      <p:sp>
        <p:nvSpPr>
          <p:cNvPr id="13" name="Text 10"/>
          <p:cNvSpPr/>
          <p:nvPr/>
        </p:nvSpPr>
        <p:spPr>
          <a:xfrm>
            <a:off x="6468904" y="49660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注重用戶</a:t>
            </a:r>
            <a:endParaRPr lang="en-US" sz="2245" dirty="0"/>
          </a:p>
        </p:txBody>
      </p:sp>
      <p:sp>
        <p:nvSpPr>
          <p:cNvPr id="14" name="Text 11"/>
          <p:cNvSpPr/>
          <p:nvPr/>
        </p:nvSpPr>
        <p:spPr>
          <a:xfrm>
            <a:off x="6468904" y="5452229"/>
            <a:ext cx="3257074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了解用戶需求,提供更加貼心的體驗。</a:t>
            </a:r>
            <a:endParaRPr lang="en-US" sz="1706" dirty="0"/>
          </a:p>
        </p:txBody>
      </p:sp>
      <p:sp>
        <p:nvSpPr>
          <p:cNvPr id="16" name="Text 13"/>
          <p:cNvSpPr/>
          <p:nvPr/>
        </p:nvSpPr>
        <p:spPr>
          <a:xfrm>
            <a:off x="10390942" y="49660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規範治理</a:t>
            </a:r>
            <a:endParaRPr lang="en-US" sz="2245" dirty="0"/>
          </a:p>
        </p:txBody>
      </p:sp>
      <p:sp>
        <p:nvSpPr>
          <p:cNvPr id="17" name="Text 14"/>
          <p:cNvSpPr/>
          <p:nvPr/>
        </p:nvSpPr>
        <p:spPr>
          <a:xfrm>
            <a:off x="10390942" y="5452229"/>
            <a:ext cx="3257074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促進政府、企業與公眾的良性互動,推動健康發展。</a:t>
            </a:r>
            <a:endParaRPr lang="en-US" sz="1706" dirty="0"/>
          </a:p>
        </p:txBody>
      </p:sp>
      <p:pic>
        <p:nvPicPr>
          <p:cNvPr id="20" name="圖片 19" descr="合作成功PNG圖案，卡通PNG去背圖片素材，免費下載- Lovepik">
            <a:extLst>
              <a:ext uri="{FF2B5EF4-FFF2-40B4-BE49-F238E27FC236}">
                <a16:creationId xmlns:a16="http://schemas.microsoft.com/office/drawing/2014/main" id="{B40D880E-41E1-485A-A4F2-8B717C28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86" y="3138649"/>
            <a:ext cx="3464652" cy="23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6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6350437" y="205535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移動支付的法規與教育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6350437" y="401585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移動支付作為一種新興的支付方式,其發展和應用受到一系列法規和行業規範的影響。同時,如何提高普通用戶的安全意識也是一個重要的關鍵。</a:t>
            </a:r>
            <a:endParaRPr lang="en-US" sz="1944" dirty="0"/>
          </a:p>
        </p:txBody>
      </p:sp>
      <p:pic>
        <p:nvPicPr>
          <p:cNvPr id="9" name="圖片 8" descr="No alt supplied for Image">
            <a:extLst>
              <a:ext uri="{FF2B5EF4-FFF2-40B4-BE49-F238E27FC236}">
                <a16:creationId xmlns:a16="http://schemas.microsoft.com/office/drawing/2014/main" id="{4378012E-C42B-BD19-4475-71EC4BFB1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45" y="325685"/>
            <a:ext cx="5938707" cy="757823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A73B6C8-D34B-FA68-9FA6-49C2FB064EBA}"/>
              </a:ext>
            </a:extLst>
          </p:cNvPr>
          <p:cNvSpPr txBox="1"/>
          <p:nvPr/>
        </p:nvSpPr>
        <p:spPr>
          <a:xfrm>
            <a:off x="6350466" y="6342077"/>
            <a:ext cx="42783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>
                <a:ea typeface="+mn-lt"/>
                <a:cs typeface="+mn-lt"/>
              </a:rPr>
              <a:t>鍾楚真</a:t>
            </a:r>
            <a:endParaRPr lang="en-US" altLang="zh-TW">
              <a:ea typeface="+mn-lt"/>
              <a:cs typeface="+mn-lt"/>
            </a:endParaRPr>
          </a:p>
          <a:p>
            <a:r>
              <a:rPr lang="zh-TW">
                <a:ea typeface="+mn-lt"/>
                <a:cs typeface="+mn-lt"/>
              </a:rPr>
              <a:t>黃舜朗</a:t>
            </a:r>
            <a:endParaRPr lang="en-US" altLang="zh-TW">
              <a:ea typeface="+mn-lt"/>
              <a:cs typeface="+mn-lt"/>
            </a:endParaRPr>
          </a:p>
          <a:p>
            <a:r>
              <a:rPr lang="zh-TW">
                <a:ea typeface="+mn-lt"/>
                <a:cs typeface="+mn-lt"/>
              </a:rPr>
              <a:t>林翼亮</a:t>
            </a:r>
            <a:endParaRPr lang="en-US" altLang="zh-TW">
              <a:ea typeface="+mn-lt"/>
              <a:cs typeface="+mn-lt"/>
            </a:endParaRPr>
          </a:p>
          <a:p>
            <a:pPr algn="l"/>
            <a:r>
              <a:rPr lang="zh-TW">
                <a:ea typeface="+mn-lt"/>
                <a:cs typeface="+mn-lt"/>
              </a:rPr>
              <a:t>李銘軒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65214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318742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法律與行業規範</a:t>
            </a:r>
            <a:endParaRPr lang="en-US" sz="3888" dirty="0"/>
          </a:p>
        </p:txBody>
      </p:sp>
      <p:sp>
        <p:nvSpPr>
          <p:cNvPr id="5" name="Text 3"/>
          <p:cNvSpPr/>
          <p:nvPr/>
        </p:nvSpPr>
        <p:spPr>
          <a:xfrm>
            <a:off x="864037" y="355294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現有法規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108371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包括《支付服務管理條例》、《非銀行支付機構管理辦法》等,規範了移動支付服務的運營、信息安全方面。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5294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行業標準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108371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業界制定了一系列技術標準和安全準則,如《移動支付業務安全技術規範》,以提高移動支付的安全性。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5294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合規要求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108371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移動支付機構必須嚴格遵守相關法規和行業標準,以確保交易安全和個人信息保護。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3958657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6350437" y="76354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法規影響與完善建議</a:t>
            </a:r>
            <a:endParaRPr lang="en-US" sz="3888" dirty="0"/>
          </a:p>
        </p:txBody>
      </p:sp>
      <p:sp>
        <p:nvSpPr>
          <p:cNvPr id="9" name="Text 6"/>
          <p:cNvSpPr/>
          <p:nvPr/>
        </p:nvSpPr>
        <p:spPr>
          <a:xfrm>
            <a:off x="6666845" y="2158127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 dirty="0"/>
          </a:p>
        </p:txBody>
      </p:sp>
      <p:sp>
        <p:nvSpPr>
          <p:cNvPr id="10" name="Text 7"/>
          <p:cNvSpPr/>
          <p:nvPr/>
        </p:nvSpPr>
        <p:spPr>
          <a:xfrm>
            <a:off x="8078510" y="199775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保護消費者權益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8078510" y="2454473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現行法規有助於維護消費者的合法權益,如限制收費標準、規範退款流程等。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6651367" y="4145399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 dirty="0"/>
          </a:p>
        </p:txBody>
      </p:sp>
      <p:sp>
        <p:nvSpPr>
          <p:cNvPr id="15" name="Text 12"/>
          <p:cNvSpPr/>
          <p:nvPr/>
        </p:nvSpPr>
        <p:spPr>
          <a:xfrm>
            <a:off x="8078510" y="398502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提高行業標準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8078510" y="4441746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通過制定更嚴格的安全技術規範,提升移動支付的整體安全水平。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6654344" y="6132671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 dirty="0"/>
          </a:p>
        </p:txBody>
      </p:sp>
      <p:sp>
        <p:nvSpPr>
          <p:cNvPr id="20" name="Text 17"/>
          <p:cNvSpPr/>
          <p:nvPr/>
        </p:nvSpPr>
        <p:spPr>
          <a:xfrm>
            <a:off x="8078510" y="597229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促進健康發展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8078510" y="6429018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適當的法規能為移動支付行業的創新發展創造有利條件。</a:t>
            </a:r>
            <a:endParaRPr lang="en-US" sz="1944" dirty="0"/>
          </a:p>
        </p:txBody>
      </p:sp>
      <p:pic>
        <p:nvPicPr>
          <p:cNvPr id="23" name="圖片 22" descr="Apple, Visa win Fed Circ ruling against secure-payment patent allegations |  Reuters">
            <a:extLst>
              <a:ext uri="{FF2B5EF4-FFF2-40B4-BE49-F238E27FC236}">
                <a16:creationId xmlns:a16="http://schemas.microsoft.com/office/drawing/2014/main" id="{9E09D32F-DCC2-481D-4068-D21E2391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02" y="2504389"/>
            <a:ext cx="4815279" cy="2969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20866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1578173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提升用戶安全意識</a:t>
            </a:r>
            <a:endParaRPr lang="en-US" sz="3888" dirty="0"/>
          </a:p>
        </p:txBody>
      </p:sp>
      <p:sp>
        <p:nvSpPr>
          <p:cNvPr id="6" name="Shape 3"/>
          <p:cNvSpPr/>
          <p:nvPr/>
        </p:nvSpPr>
        <p:spPr>
          <a:xfrm>
            <a:off x="864037" y="284321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7874" y="2972753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 dirty="0"/>
          </a:p>
        </p:txBody>
      </p:sp>
      <p:sp>
        <p:nvSpPr>
          <p:cNvPr id="8" name="Text 5"/>
          <p:cNvSpPr/>
          <p:nvPr/>
        </p:nvSpPr>
        <p:spPr>
          <a:xfrm>
            <a:off x="1666280" y="284321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安全知識普及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66280" y="3299936"/>
            <a:ext cx="27823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通過媒體、學校等渠道,向廣大用戶宣傳移動支付的風險和防範措施。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4695468" y="284321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03827" y="2972753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 dirty="0"/>
          </a:p>
        </p:txBody>
      </p:sp>
      <p:sp>
        <p:nvSpPr>
          <p:cNvPr id="12" name="Text 9"/>
          <p:cNvSpPr/>
          <p:nvPr/>
        </p:nvSpPr>
        <p:spPr>
          <a:xfrm>
            <a:off x="5497711" y="284321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個人信息保護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5497711" y="3299936"/>
            <a:ext cx="27823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教育用戶如何保護個人隱私和賬號安全,避免遭受詐騙和盜用。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500955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75373" y="5139095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 dirty="0"/>
          </a:p>
        </p:txBody>
      </p:sp>
      <p:sp>
        <p:nvSpPr>
          <p:cNvPr id="16" name="Text 13"/>
          <p:cNvSpPr/>
          <p:nvPr/>
        </p:nvSpPr>
        <p:spPr>
          <a:xfrm>
            <a:off x="1666280" y="500955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安全操作指引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1666280" y="5466278"/>
            <a:ext cx="27823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提供安全使用移動支付的操作說明,幫助用戶養成良好的使用習慣。</a:t>
            </a:r>
            <a:endParaRPr lang="en-US" sz="1944" dirty="0"/>
          </a:p>
        </p:txBody>
      </p:sp>
      <p:sp>
        <p:nvSpPr>
          <p:cNvPr id="18" name="Shape 15"/>
          <p:cNvSpPr/>
          <p:nvPr/>
        </p:nvSpPr>
        <p:spPr>
          <a:xfrm>
            <a:off x="4695468" y="500955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917519" y="5139095"/>
            <a:ext cx="11120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2333" dirty="0"/>
          </a:p>
        </p:txBody>
      </p:sp>
      <p:sp>
        <p:nvSpPr>
          <p:cNvPr id="20" name="Text 17"/>
          <p:cNvSpPr/>
          <p:nvPr/>
        </p:nvSpPr>
        <p:spPr>
          <a:xfrm>
            <a:off x="5497711" y="500955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安全事件報告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5497711" y="5466278"/>
            <a:ext cx="27823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建立舉報機制,鼓勵用戶主動上報可疑情況,以便及時處理。</a:t>
            </a:r>
            <a:endParaRPr lang="en-US" sz="1944" dirty="0"/>
          </a:p>
        </p:txBody>
      </p:sp>
      <p:pic>
        <p:nvPicPr>
          <p:cNvPr id="23" name="圖片 22" descr="一張含有 行動電話, 螢幕擷取畫面, 文字, 行動裝置 的圖片&#10;&#10;自動產生的描述">
            <a:extLst>
              <a:ext uri="{FF2B5EF4-FFF2-40B4-BE49-F238E27FC236}">
                <a16:creationId xmlns:a16="http://schemas.microsoft.com/office/drawing/2014/main" id="{DE2A6F96-F44F-57AA-0F19-036C4CDF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087" y="2842470"/>
            <a:ext cx="54297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2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1139904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教育與培訓措施</a:t>
            </a:r>
            <a:endParaRPr lang="en-US" sz="3888" dirty="0"/>
          </a:p>
        </p:txBody>
      </p:sp>
      <p:sp>
        <p:nvSpPr>
          <p:cNvPr id="7" name="Text 3"/>
          <p:cNvSpPr/>
          <p:nvPr/>
        </p:nvSpPr>
        <p:spPr>
          <a:xfrm>
            <a:off x="864037" y="2991326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移動支付應用培訓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864037" y="3448050"/>
            <a:ext cx="3522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為用戶提供移動支付應用操作、安全使用等方面的實操培訓。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4757142" y="2991326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信息安全教育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4757142" y="3448050"/>
            <a:ext cx="3522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加強對用戶的信息安全意識教育,提高個人隱私保護意識。</a:t>
            </a:r>
            <a:endParaRPr lang="en-US" sz="1944" dirty="0"/>
          </a:p>
        </p:txBody>
      </p:sp>
      <p:sp>
        <p:nvSpPr>
          <p:cNvPr id="13" name="Text 7"/>
          <p:cNvSpPr/>
          <p:nvPr/>
        </p:nvSpPr>
        <p:spPr>
          <a:xfrm>
            <a:off x="864037" y="584275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反詐騙培訓</a:t>
            </a:r>
            <a:endParaRPr lang="en-US" sz="1944" dirty="0"/>
          </a:p>
        </p:txBody>
      </p:sp>
      <p:sp>
        <p:nvSpPr>
          <p:cNvPr id="14" name="Text 8"/>
          <p:cNvSpPr/>
          <p:nvPr/>
        </p:nvSpPr>
        <p:spPr>
          <a:xfrm>
            <a:off x="864037" y="6299478"/>
            <a:ext cx="3522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教育用戶識別和防範各種詐騙手段,避免成為受害者。</a:t>
            </a:r>
            <a:endParaRPr lang="en-US" sz="1944" dirty="0"/>
          </a:p>
        </p:txBody>
      </p:sp>
      <p:sp>
        <p:nvSpPr>
          <p:cNvPr id="16" name="Text 9"/>
          <p:cNvSpPr/>
          <p:nvPr/>
        </p:nvSpPr>
        <p:spPr>
          <a:xfrm>
            <a:off x="4757142" y="584275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社區推廣活動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4757142" y="6299478"/>
            <a:ext cx="3522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在社區宣傳，讓大眾可了解移動支付的安全問題。</a:t>
            </a:r>
            <a:endParaRPr lang="en-US" sz="1944" dirty="0"/>
          </a:p>
        </p:txBody>
      </p:sp>
      <p:pic>
        <p:nvPicPr>
          <p:cNvPr id="19" name="圖片 18" descr="Creating and Delivering an Effective Presentation">
            <a:extLst>
              <a:ext uri="{FF2B5EF4-FFF2-40B4-BE49-F238E27FC236}">
                <a16:creationId xmlns:a16="http://schemas.microsoft.com/office/drawing/2014/main" id="{C9399155-F61C-1330-4061-0746462AD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50" y="2654775"/>
            <a:ext cx="7038361" cy="40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4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614159" y="990329"/>
            <a:ext cx="4407218" cy="550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38"/>
              </a:lnSpc>
              <a:buNone/>
            </a:pPr>
            <a:r>
              <a:rPr lang="en-US" sz="347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教育培訓效果分析</a:t>
            </a:r>
            <a:endParaRPr lang="en-US" sz="3470" dirty="0"/>
          </a:p>
        </p:txBody>
      </p:sp>
      <p:sp>
        <p:nvSpPr>
          <p:cNvPr id="7" name="Text 4"/>
          <p:cNvSpPr/>
          <p:nvPr/>
        </p:nvSpPr>
        <p:spPr>
          <a:xfrm>
            <a:off x="1714500" y="4482108"/>
            <a:ext cx="5262682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6"/>
              </a:lnSpc>
              <a:buNone/>
            </a:pPr>
            <a:endParaRPr lang="en-US" sz="1735" dirty="0"/>
          </a:p>
        </p:txBody>
      </p:sp>
      <p:sp>
        <p:nvSpPr>
          <p:cNvPr id="9" name="Text 6"/>
          <p:cNvSpPr/>
          <p:nvPr/>
        </p:nvSpPr>
        <p:spPr>
          <a:xfrm>
            <a:off x="7769332" y="5970888"/>
            <a:ext cx="2203609" cy="27539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169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針對性</a:t>
            </a:r>
            <a:endParaRPr lang="en-US" sz="2000" dirty="0">
              <a:latin typeface="Patrick Hand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769332" y="6737567"/>
            <a:ext cx="5262682" cy="705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根據不同群體的特點,設計差異化的教育培訓內容和模式。</a:t>
            </a:r>
            <a:endParaRPr lang="en-US" sz="2000" dirty="0">
              <a:latin typeface="Patrick Hand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5542" y="3839109"/>
            <a:ext cx="2203609" cy="27539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169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互動性</a:t>
            </a:r>
            <a:endParaRPr lang="en-US" sz="2000" dirty="0">
              <a:latin typeface="Patrick Hand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15542" y="4482417"/>
            <a:ext cx="5262682" cy="3525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採用線上答疑等方式,增強用戶的參與度和學習效果。</a:t>
            </a:r>
            <a:endParaRPr lang="en-US" sz="2000" dirty="0">
              <a:latin typeface="Patrick Hand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4855" y="6111393"/>
            <a:ext cx="2203609" cy="27539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169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持續性</a:t>
            </a:r>
            <a:endParaRPr lang="en-US" sz="2000" dirty="0">
              <a:latin typeface="Patrick Hand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14855" y="6743583"/>
            <a:ext cx="5262682" cy="705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定期更新培訓內容,持續關注移動支付領域的安全動態。</a:t>
            </a:r>
            <a:endParaRPr lang="en-US" sz="2000">
              <a:latin typeface="Patrick Hand"/>
              <a:cs typeface="Calibri"/>
            </a:endParaRPr>
          </a:p>
        </p:txBody>
      </p:sp>
      <p:pic>
        <p:nvPicPr>
          <p:cNvPr id="4" name="圖片 3" descr="Chapter 8 調節效果分析| Quick R for Statistics">
            <a:extLst>
              <a:ext uri="{FF2B5EF4-FFF2-40B4-BE49-F238E27FC236}">
                <a16:creationId xmlns:a16="http://schemas.microsoft.com/office/drawing/2014/main" id="{01A35787-A330-52BE-0970-FC0689505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515" y="1669143"/>
            <a:ext cx="5159827" cy="36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17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0108" y="675799"/>
            <a:ext cx="4914900" cy="6143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8"/>
              </a:lnSpc>
              <a:buNone/>
            </a:pPr>
            <a:r>
              <a:rPr lang="en-US" sz="387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未來網絡安全挑戰</a:t>
            </a:r>
            <a:endParaRPr lang="en-US" sz="3870" dirty="0"/>
          </a:p>
        </p:txBody>
      </p:sp>
      <p:sp>
        <p:nvSpPr>
          <p:cNvPr id="7" name="Text 3"/>
          <p:cNvSpPr/>
          <p:nvPr/>
        </p:nvSpPr>
        <p:spPr>
          <a:xfrm>
            <a:off x="2457450" y="1904524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支付數據安全</a:t>
            </a:r>
            <a:endParaRPr lang="en-US" sz="1935" dirty="0"/>
          </a:p>
        </p:txBody>
      </p:sp>
      <p:sp>
        <p:nvSpPr>
          <p:cNvPr id="8" name="Text 4"/>
          <p:cNvSpPr/>
          <p:nvPr/>
        </p:nvSpPr>
        <p:spPr>
          <a:xfrm>
            <a:off x="2457450" y="2359104"/>
            <a:ext cx="5826443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確保大量支付交易數據是否受到安全管理。</a:t>
            </a:r>
            <a:endParaRPr lang="en-US" sz="1935" dirty="0"/>
          </a:p>
        </p:txBody>
      </p:sp>
      <p:sp>
        <p:nvSpPr>
          <p:cNvPr id="10" name="Text 5"/>
          <p:cNvSpPr/>
          <p:nvPr/>
        </p:nvSpPr>
        <p:spPr>
          <a:xfrm>
            <a:off x="2457450" y="3870484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新型詐騙手段</a:t>
            </a:r>
            <a:endParaRPr lang="en-US" sz="1935" dirty="0"/>
          </a:p>
        </p:txBody>
      </p:sp>
      <p:sp>
        <p:nvSpPr>
          <p:cNvPr id="11" name="Text 6"/>
          <p:cNvSpPr/>
          <p:nvPr/>
        </p:nvSpPr>
        <p:spPr>
          <a:xfrm>
            <a:off x="2457450" y="4325064"/>
            <a:ext cx="5826443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隨著技術進步,不斷出現創新的詐騙方式需要防範。</a:t>
            </a:r>
            <a:endParaRPr lang="en-US" sz="1935" dirty="0"/>
          </a:p>
        </p:txBody>
      </p:sp>
      <p:sp>
        <p:nvSpPr>
          <p:cNvPr id="13" name="Text 7"/>
          <p:cNvSpPr/>
          <p:nvPr/>
        </p:nvSpPr>
        <p:spPr>
          <a:xfrm>
            <a:off x="2457450" y="5836444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系統漏洞監測</a:t>
            </a:r>
            <a:endParaRPr lang="en-US" sz="1935" dirty="0"/>
          </a:p>
        </p:txBody>
      </p:sp>
      <p:sp>
        <p:nvSpPr>
          <p:cNvPr id="14" name="Text 8"/>
          <p:cNvSpPr/>
          <p:nvPr/>
        </p:nvSpPr>
        <p:spPr>
          <a:xfrm>
            <a:off x="2457450" y="6291024"/>
            <a:ext cx="5826443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持續識別和修補移動支付系統中的安全漏洞。</a:t>
            </a:r>
            <a:endParaRPr lang="en-US" sz="1935" dirty="0"/>
          </a:p>
        </p:txBody>
      </p:sp>
      <p:pic>
        <p:nvPicPr>
          <p:cNvPr id="4" name="圖片 3" descr="台灣人也受害！新加坡詐騙案件數逐年攀升上半年大增逾6成| 世界萬象| 全球| 聯合新聞網">
            <a:extLst>
              <a:ext uri="{FF2B5EF4-FFF2-40B4-BE49-F238E27FC236}">
                <a16:creationId xmlns:a16="http://schemas.microsoft.com/office/drawing/2014/main" id="{D18ECD74-7DF0-1CB8-0AE5-47714194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505" y="1290864"/>
            <a:ext cx="4758418" cy="31296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 descr="贵阳大数据交易所首创大数据交易体制_AIUST人工智能网">
            <a:extLst>
              <a:ext uri="{FF2B5EF4-FFF2-40B4-BE49-F238E27FC236}">
                <a16:creationId xmlns:a16="http://schemas.microsoft.com/office/drawing/2014/main" id="{0E913A41-FD3F-650B-9696-E34C2E798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098" y="4641235"/>
            <a:ext cx="4730204" cy="3025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1740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7257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069550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防禦策略展望</a:t>
            </a:r>
            <a:endParaRPr lang="en-US" sz="3888" dirty="0"/>
          </a:p>
        </p:txBody>
      </p:sp>
      <p:sp>
        <p:nvSpPr>
          <p:cNvPr id="5" name="Text 3"/>
          <p:cNvSpPr/>
          <p:nvPr/>
        </p:nvSpPr>
        <p:spPr>
          <a:xfrm>
            <a:off x="864037" y="3947993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數據加密保護</a:t>
            </a:r>
            <a:endParaRPr lang="en-US" sz="2000" dirty="0">
              <a:latin typeface="Patrick Hand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4037" y="4503420"/>
            <a:ext cx="3898821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採用先進的加密算法和密鑰管理技術,確保數據安全性。</a:t>
            </a:r>
            <a:endParaRPr lang="en-US" sz="2000">
              <a:latin typeface="Patrick Hand"/>
              <a:cs typeface="Calibri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2695" y="3947993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zh-TW" altLang="en-US" sz="2000">
                <a:solidFill>
                  <a:srgbClr val="383838"/>
                </a:solidFill>
                <a:latin typeface="Patrick Hand"/>
                <a:ea typeface="新細明體"/>
                <a:cs typeface="Calibri"/>
              </a:rPr>
              <a:t>智能監測</a:t>
            </a:r>
            <a:endParaRPr lang="en-US" sz="2000">
              <a:latin typeface="Patrick Hand"/>
              <a:ea typeface="新細明體"/>
              <a:cs typeface="Calibri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72695" y="4503420"/>
            <a:ext cx="3898821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利用大數據分析和人工智能技術,實現精準的風險預警和管控。</a:t>
            </a:r>
            <a:endParaRPr lang="en-US" sz="2000">
              <a:latin typeface="Patrick Hand"/>
              <a:cs typeface="Calibri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81354" y="3947993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多層次防護</a:t>
            </a:r>
            <a:endParaRPr lang="en-US" sz="2000" dirty="0">
              <a:latin typeface="Patrick Hand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81354" y="4503420"/>
            <a:ext cx="3898821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在移動設備、通信網路、支付系統等環節建立立體的安全防護。</a:t>
            </a:r>
            <a:endParaRPr lang="en-US" sz="2000" dirty="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78212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047155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移動支付的歷史發展和未來趨勢</a:t>
            </a:r>
            <a:endParaRPr lang="en-US" sz="4860"/>
          </a:p>
        </p:txBody>
      </p:sp>
      <p:sp>
        <p:nvSpPr>
          <p:cNvPr id="5" name="Shape 3"/>
          <p:cNvSpPr/>
          <p:nvPr/>
        </p:nvSpPr>
        <p:spPr>
          <a:xfrm>
            <a:off x="864037" y="4747379"/>
            <a:ext cx="12902327" cy="49292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6" name="Shape 4"/>
          <p:cNvSpPr/>
          <p:nvPr/>
        </p:nvSpPr>
        <p:spPr>
          <a:xfrm>
            <a:off x="4003238" y="3883402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7" name="Shape 5"/>
          <p:cNvSpPr/>
          <p:nvPr/>
        </p:nvSpPr>
        <p:spPr>
          <a:xfrm>
            <a:off x="3750231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942874" y="4562177"/>
            <a:ext cx="17014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916"/>
          </a:p>
        </p:txBody>
      </p:sp>
      <p:sp>
        <p:nvSpPr>
          <p:cNvPr id="9" name="Text 7"/>
          <p:cNvSpPr/>
          <p:nvPr/>
        </p:nvSpPr>
        <p:spPr>
          <a:xfrm>
            <a:off x="2484834" y="231243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早期發展</a:t>
            </a:r>
            <a:endParaRPr lang="en-US" sz="2430"/>
          </a:p>
        </p:txBody>
      </p:sp>
      <p:sp>
        <p:nvSpPr>
          <p:cNvPr id="10" name="Text 8"/>
          <p:cNvSpPr/>
          <p:nvPr/>
        </p:nvSpPr>
        <p:spPr>
          <a:xfrm>
            <a:off x="1110853" y="2846308"/>
            <a:ext cx="5834063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移動支付的概念最早出現於20世紀90年代,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當時短信和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WAP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技術的簡單支付服務開始崛起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Calibri"/>
              <a:ea typeface="Inter"/>
              <a:cs typeface="Calibri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90435" y="4747320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37427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03996" y="4562177"/>
            <a:ext cx="22217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916"/>
          </a:p>
        </p:txBody>
      </p:sp>
      <p:sp>
        <p:nvSpPr>
          <p:cNvPr id="14" name="Text 12"/>
          <p:cNvSpPr/>
          <p:nvPr/>
        </p:nvSpPr>
        <p:spPr>
          <a:xfrm>
            <a:off x="5772031" y="585835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技術升級</a:t>
            </a:r>
            <a:endParaRPr lang="en-US" sz="2430"/>
          </a:p>
        </p:txBody>
      </p:sp>
      <p:sp>
        <p:nvSpPr>
          <p:cNvPr id="15" name="Text 13"/>
          <p:cNvSpPr/>
          <p:nvPr/>
        </p:nvSpPr>
        <p:spPr>
          <a:xfrm>
            <a:off x="4398050" y="6392228"/>
            <a:ext cx="583418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隨著智能手機、NFC(近場通訊)和藍牙等技術的不斷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進步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移動支付服務得到了進一步發展和完善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0577751" y="3883402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17" name="Shape 15"/>
          <p:cNvSpPr/>
          <p:nvPr/>
        </p:nvSpPr>
        <p:spPr>
          <a:xfrm>
            <a:off x="10324743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0485834" y="4562177"/>
            <a:ext cx="23312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916"/>
          </a:p>
        </p:txBody>
      </p:sp>
      <p:sp>
        <p:nvSpPr>
          <p:cNvPr id="19" name="Text 17"/>
          <p:cNvSpPr/>
          <p:nvPr/>
        </p:nvSpPr>
        <p:spPr>
          <a:xfrm>
            <a:off x="9059347" y="231243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市場普及</a:t>
            </a:r>
            <a:endParaRPr lang="en-US" sz="2430"/>
          </a:p>
        </p:txBody>
      </p:sp>
      <p:sp>
        <p:nvSpPr>
          <p:cNvPr id="20" name="Text 18"/>
          <p:cNvSpPr/>
          <p:nvPr/>
        </p:nvSpPr>
        <p:spPr>
          <a:xfrm>
            <a:off x="7685365" y="2846308"/>
            <a:ext cx="583418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移動支付已經從最初的概念演化成為一種廣泛應用的支付方式,深入到日常生活的各個方面。</a:t>
            </a:r>
            <a:endParaRPr lang="en-US" sz="1944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928685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發展趨勢與應用前景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1795215" y="5256252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無接觸支付</a:t>
            </a:r>
            <a:endParaRPr lang="en-US" sz="2000" dirty="0">
              <a:latin typeface="Patrick Hand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95215" y="5712976"/>
            <a:ext cx="4053840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移動支付將進一步整合各類支付工具,實現快捷、安全的無接觸消費。</a:t>
            </a:r>
            <a:endParaRPr lang="en-US" sz="2000" dirty="0">
              <a:latin typeface="Patrick Hand"/>
            </a:endParaRPr>
          </a:p>
        </p:txBody>
      </p:sp>
      <p:sp>
        <p:nvSpPr>
          <p:cNvPr id="9" name="Text 5"/>
          <p:cNvSpPr/>
          <p:nvPr/>
        </p:nvSpPr>
        <p:spPr>
          <a:xfrm>
            <a:off x="7888748" y="5256252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生物認證</a:t>
            </a:r>
            <a:endParaRPr lang="en-US" sz="2000" dirty="0">
              <a:latin typeface="Patrick Hand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888748" y="5712976"/>
            <a:ext cx="4053959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生物特徵識別技術將廣泛應用於移動支付,提升交易的安全性。</a:t>
            </a:r>
            <a:endParaRPr lang="en-US" sz="2000" dirty="0">
              <a:latin typeface="Patrick Hand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712404" y="5256252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00" dirty="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712404" y="5712976"/>
            <a:ext cx="4053959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pic>
        <p:nvPicPr>
          <p:cNvPr id="15" name="圖片 14" descr="Tap to Pay demo">
            <a:extLst>
              <a:ext uri="{FF2B5EF4-FFF2-40B4-BE49-F238E27FC236}">
                <a16:creationId xmlns:a16="http://schemas.microsoft.com/office/drawing/2014/main" id="{523A534F-2CE3-F830-E35A-751E4E0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243" y="2092222"/>
            <a:ext cx="4194498" cy="28706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圖片 15" descr="Face ID - 維基百科，自由的百科全書">
            <a:extLst>
              <a:ext uri="{FF2B5EF4-FFF2-40B4-BE49-F238E27FC236}">
                <a16:creationId xmlns:a16="http://schemas.microsoft.com/office/drawing/2014/main" id="{AD61F2FF-7517-4A86-2A2E-A1D55A171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332" y="2263302"/>
            <a:ext cx="4446163" cy="2536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3167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1191208" y="821783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未來發展方向</a:t>
            </a:r>
            <a:endParaRPr lang="en-US" sz="3888" dirty="0"/>
          </a:p>
        </p:txBody>
      </p:sp>
      <p:sp>
        <p:nvSpPr>
          <p:cNvPr id="8" name="Text 5"/>
          <p:cNvSpPr/>
          <p:nvPr/>
        </p:nvSpPr>
        <p:spPr>
          <a:xfrm rot="10800000" flipV="1">
            <a:off x="2167161" y="4495342"/>
            <a:ext cx="6107979" cy="37673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技術創新</a:t>
            </a:r>
            <a:endParaRPr lang="en-US" sz="2000" dirty="0">
              <a:latin typeface="Patrick Hand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35197" y="4472805"/>
            <a:ext cx="1960007" cy="39504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安全防護</a:t>
            </a:r>
            <a:endParaRPr lang="en-US" altLang="zh-TW" sz="2000">
              <a:latin typeface="Patrick Hand"/>
              <a:cs typeface="Calibri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987694" y="4470541"/>
            <a:ext cx="1963817" cy="39504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zh-TW" altLang="en-US" sz="2000" dirty="0">
                <a:solidFill>
                  <a:srgbClr val="383838"/>
                </a:solidFill>
                <a:latin typeface="Patrick Hand"/>
              </a:rPr>
              <a:t>用戶體驗</a:t>
            </a:r>
            <a:endParaRPr lang="en-US" altLang="zh-TW" sz="2000">
              <a:latin typeface="Patrick Hand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169692" y="5366875"/>
            <a:ext cx="6250590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20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- </a:t>
            </a:r>
            <a:r>
              <a:rPr lang="en-US" sz="20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生物認證</a:t>
            </a:r>
            <a:endParaRPr lang="en-US" sz="2000">
              <a:solidFill>
                <a:srgbClr val="000000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3110"/>
              </a:lnSpc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 - </a:t>
            </a:r>
            <a:r>
              <a:rPr lang="en-US" sz="20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區塊鏈技術</a:t>
            </a:r>
            <a:endParaRPr lang="en-US" sz="2000" dirty="0">
              <a:solidFill>
                <a:srgbClr val="383838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3110"/>
              </a:lnSpc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 - 5G網絡應用</a:t>
            </a:r>
            <a:endParaRPr lang="en-US" sz="2000">
              <a:latin typeface="Patrick Hand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133861" y="5366876"/>
            <a:ext cx="1960007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- 多重身份驗證 - 智能風控監測 - 加強數據加密</a:t>
            </a:r>
            <a:endParaRPr lang="en-US" sz="2000" dirty="0">
              <a:latin typeface="Patrick Hand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987694" y="5366876"/>
            <a:ext cx="1963817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- </a:t>
            </a:r>
            <a:r>
              <a:rPr lang="en-US" sz="20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無縫整合服務</a:t>
            </a: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- </a:t>
            </a:r>
            <a:r>
              <a:rPr lang="en-US" sz="20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個性化定制</a:t>
            </a: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- --</a:t>
            </a:r>
            <a:r>
              <a:rPr lang="en-US" sz="20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場景擴展</a:t>
            </a:r>
            <a:endParaRPr lang="en-US" sz="2000" dirty="0" err="1">
              <a:latin typeface="Patrick Hand"/>
            </a:endParaRPr>
          </a:p>
        </p:txBody>
      </p:sp>
      <p:pic>
        <p:nvPicPr>
          <p:cNvPr id="4" name="圖片 3" descr="一張含有 文字, 螢幕擷取畫面, 人員, 藝術 的圖片&#10;&#10;自動產生的描述">
            <a:extLst>
              <a:ext uri="{FF2B5EF4-FFF2-40B4-BE49-F238E27FC236}">
                <a16:creationId xmlns:a16="http://schemas.microsoft.com/office/drawing/2014/main" id="{AE17E377-107F-3427-69B3-7D67CEFC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71" y="2104475"/>
            <a:ext cx="3410857" cy="2039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 descr="观点| 企业安全建设实践路程思考- FreeBuf网络安全行业门户">
            <a:extLst>
              <a:ext uri="{FF2B5EF4-FFF2-40B4-BE49-F238E27FC236}">
                <a16:creationId xmlns:a16="http://schemas.microsoft.com/office/drawing/2014/main" id="{9BDE17C4-F8DA-E9A8-0619-BE13B4859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057" y="2093307"/>
            <a:ext cx="3643084" cy="20472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 descr="在线教育社群转化的用户体验地图– 运营派">
            <a:extLst>
              <a:ext uri="{FF2B5EF4-FFF2-40B4-BE49-F238E27FC236}">
                <a16:creationId xmlns:a16="http://schemas.microsoft.com/office/drawing/2014/main" id="{0865CA2B-A324-0FAF-2053-C8CE4C63F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4743" y="2080533"/>
            <a:ext cx="3614057" cy="2036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476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AFF99BE-D4D6-2311-ECDD-A6A1017E0D07}"/>
              </a:ext>
            </a:extLst>
          </p:cNvPr>
          <p:cNvSpPr txBox="1"/>
          <p:nvPr/>
        </p:nvSpPr>
        <p:spPr>
          <a:xfrm>
            <a:off x="6328229" y="3889827"/>
            <a:ext cx="102035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7200" b="1">
                <a:ea typeface="新細明體"/>
                <a:cs typeface="Calibri"/>
              </a:rPr>
              <a:t>完</a:t>
            </a:r>
            <a:endParaRPr lang="zh-TW" altLang="en-US" sz="7200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115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215628"/>
            <a:ext cx="778323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移動支付的主要優勢和創新點</a:t>
            </a:r>
            <a:endParaRPr lang="en-US" sz="4860"/>
          </a:p>
        </p:txBody>
      </p:sp>
      <p:sp>
        <p:nvSpPr>
          <p:cNvPr id="6" name="Text 3"/>
          <p:cNvSpPr/>
          <p:nvPr/>
        </p:nvSpPr>
        <p:spPr>
          <a:xfrm>
            <a:off x="3209343" y="341590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安全性</a:t>
            </a:r>
            <a:endParaRPr lang="en-US" sz="2430"/>
          </a:p>
        </p:txBody>
      </p:sp>
      <p:sp>
        <p:nvSpPr>
          <p:cNvPr id="7" name="Text 4"/>
          <p:cNvSpPr/>
          <p:nvPr/>
        </p:nvSpPr>
        <p:spPr>
          <a:xfrm>
            <a:off x="3209343" y="4301474"/>
            <a:ext cx="4053840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移動支付通過加密技術和生物特徵認證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,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大幅提升了交易的安全性,有效防範了賬戶盜用和詐騙風險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。</a:t>
            </a:r>
            <a:endParaRPr lang="en-US" sz="1900">
              <a:latin typeface="Inter"/>
            </a:endParaRPr>
          </a:p>
        </p:txBody>
      </p:sp>
      <p:sp>
        <p:nvSpPr>
          <p:cNvPr id="9" name="Text 5"/>
          <p:cNvSpPr/>
          <p:nvPr/>
        </p:nvSpPr>
        <p:spPr>
          <a:xfrm>
            <a:off x="8031154" y="582751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便利性</a:t>
            </a:r>
            <a:endParaRPr lang="en-US" sz="2430"/>
          </a:p>
        </p:txBody>
      </p:sp>
      <p:sp>
        <p:nvSpPr>
          <p:cNvPr id="10" name="Text 6"/>
          <p:cNvSpPr/>
          <p:nvPr/>
        </p:nvSpPr>
        <p:spPr>
          <a:xfrm>
            <a:off x="8031153" y="6421677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移動支付實現了無現金支付和快速結帳,用戶無需攜帶現金或卡片,既節省時間又提高購物體驗。</a:t>
            </a:r>
            <a:endParaRPr lang="en-US" sz="1944"/>
          </a:p>
        </p:txBody>
      </p:sp>
      <p:sp>
        <p:nvSpPr>
          <p:cNvPr id="12" name="Text 7"/>
          <p:cNvSpPr/>
          <p:nvPr/>
        </p:nvSpPr>
        <p:spPr>
          <a:xfrm>
            <a:off x="9712404" y="5294948"/>
            <a:ext cx="3086100" cy="38576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zh-TW" altLang="en-US" sz="2400" b="1" kern="0" spc="-73">
              <a:solidFill>
                <a:srgbClr val="E5E0DF"/>
              </a:solidFill>
              <a:latin typeface="Inter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712404" y="5828824"/>
            <a:ext cx="4053959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pic>
        <p:nvPicPr>
          <p:cNvPr id="15" name="圖片 14" descr="電子支付會員破2300萬3月代收付回魂創新高">
            <a:extLst>
              <a:ext uri="{FF2B5EF4-FFF2-40B4-BE49-F238E27FC236}">
                <a16:creationId xmlns:a16="http://schemas.microsoft.com/office/drawing/2014/main" id="{4B076D34-DB08-061D-ED37-9B1CD541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764" y="2841675"/>
            <a:ext cx="4053525" cy="2754054"/>
          </a:xfrm>
          <a:prstGeom prst="rect">
            <a:avLst/>
          </a:prstGeom>
        </p:spPr>
      </p:pic>
      <p:pic>
        <p:nvPicPr>
          <p:cNvPr id="16" name="圖片 15" descr="How to set up a face ID for an app store - Quora">
            <a:extLst>
              <a:ext uri="{FF2B5EF4-FFF2-40B4-BE49-F238E27FC236}">
                <a16:creationId xmlns:a16="http://schemas.microsoft.com/office/drawing/2014/main" id="{A8842790-5FEB-9062-6F9B-B535EDE09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90" y="2841173"/>
            <a:ext cx="2047800" cy="41147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190631"/>
            <a:ext cx="1197411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移動支付的效率、成本、便利性提升具體表現</a:t>
            </a:r>
            <a:endParaRPr lang="en-US" sz="486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455908"/>
            <a:ext cx="617220" cy="6172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效率提升</a:t>
            </a:r>
            <a:endParaRPr lang="en-US" sz="2430"/>
          </a:p>
        </p:txBody>
      </p:sp>
      <p:sp>
        <p:nvSpPr>
          <p:cNvPr id="7" name="Text 4"/>
          <p:cNvSpPr/>
          <p:nvPr/>
        </p:nvSpPr>
        <p:spPr>
          <a:xfrm>
            <a:off x="864037" y="4853821"/>
            <a:ext cx="4053840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通過移動支付免除了排隊等候的時間,交易能夠快速完成,大幅提高了交易效率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44">
              <a:latin typeface="Inter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455908"/>
            <a:ext cx="617220" cy="617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成本降低</a:t>
            </a:r>
            <a:endParaRPr lang="en-US" sz="2430"/>
          </a:p>
        </p:txBody>
      </p:sp>
      <p:sp>
        <p:nvSpPr>
          <p:cNvPr id="10" name="Text 6"/>
          <p:cNvSpPr/>
          <p:nvPr/>
        </p:nvSpPr>
        <p:spPr>
          <a:xfrm>
            <a:off x="5288161" y="4853821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移動支付減少了現金和實體卡的使用成本,同時優化了支付和結算流程,降低了整體運營成本。</a:t>
            </a:r>
            <a:endParaRPr lang="en-US" sz="1944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455908"/>
            <a:ext cx="617220" cy="6172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便利性提升</a:t>
            </a:r>
            <a:endParaRPr lang="en-US" sz="2430"/>
          </a:p>
        </p:txBody>
      </p:sp>
      <p:sp>
        <p:nvSpPr>
          <p:cNvPr id="13" name="Text 8"/>
          <p:cNvSpPr/>
          <p:nvPr/>
        </p:nvSpPr>
        <p:spPr>
          <a:xfrm>
            <a:off x="9712404" y="4853821"/>
            <a:ext cx="4053959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移動支付只需一部智能手機即可完成支付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大大提高了支付的便捷性和普及度,讓支付變得易捷。</a:t>
            </a:r>
            <a:endParaRPr lang="zh-TW" alt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113711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移動支付的具體應用場景或案例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4240283" y="3663396"/>
            <a:ext cx="6150054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移動支付的應用場景廣泛，包括餐飲、零售、交通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、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公共服務等多個方面。常見的應用案例有手機支付消費、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掃碼支付、線上購物、共享單車等。這些場景都能大幅提升消費者的支付便利性和效率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Calibri"/>
              <a:ea typeface="Inter"/>
              <a:cs typeface="Calibri"/>
            </a:endParaRPr>
          </a:p>
        </p:txBody>
      </p:sp>
      <p:pic>
        <p:nvPicPr>
          <p:cNvPr id="9" name="圖片 8" descr="Set up Apple Pay in Wallet on iPhone - Apple Support">
            <a:extLst>
              <a:ext uri="{FF2B5EF4-FFF2-40B4-BE49-F238E27FC236}">
                <a16:creationId xmlns:a16="http://schemas.microsoft.com/office/drawing/2014/main" id="{39AF6C14-591A-84A5-90EE-FB99AB5E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96" y="2479432"/>
            <a:ext cx="2361935" cy="47679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757124"/>
            <a:ext cx="957929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移動支付對應用場景中的效益和挑戰</a:t>
            </a:r>
            <a:endParaRPr lang="en-US" sz="4860"/>
          </a:p>
        </p:txBody>
      </p:sp>
      <p:sp>
        <p:nvSpPr>
          <p:cNvPr id="6" name="Text 4"/>
          <p:cNvSpPr/>
          <p:nvPr/>
        </p:nvSpPr>
        <p:spPr>
          <a:xfrm>
            <a:off x="1056680" y="3311885"/>
            <a:ext cx="17014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916"/>
          </a:p>
        </p:txBody>
      </p:sp>
      <p:sp>
        <p:nvSpPr>
          <p:cNvPr id="7" name="Text 5"/>
          <p:cNvSpPr/>
          <p:nvPr/>
        </p:nvSpPr>
        <p:spPr>
          <a:xfrm>
            <a:off x="1666280" y="33000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增強效率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⚡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1666280" y="3833932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移動支付極大降低了支付過程中的時間和精力成本,讓付款交易更加快捷高效。</a:t>
            </a:r>
            <a:endParaRPr lang="en-US" sz="1944"/>
          </a:p>
        </p:txBody>
      </p:sp>
      <p:sp>
        <p:nvSpPr>
          <p:cNvPr id="10" name="Text 8"/>
          <p:cNvSpPr/>
          <p:nvPr/>
        </p:nvSpPr>
        <p:spPr>
          <a:xfrm>
            <a:off x="7692642" y="3311885"/>
            <a:ext cx="22217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916"/>
          </a:p>
        </p:txBody>
      </p:sp>
      <p:sp>
        <p:nvSpPr>
          <p:cNvPr id="11" name="Text 9"/>
          <p:cNvSpPr/>
          <p:nvPr/>
        </p:nvSpPr>
        <p:spPr>
          <a:xfrm>
            <a:off x="8240911" y="33000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提升便利性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🤳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8240911" y="3833932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用戶只需通過手機就可以完成付款,大幅提升了支付的便利性和用戶體驗。</a:t>
            </a:r>
            <a:endParaRPr lang="en-US" sz="1944"/>
          </a:p>
        </p:txBody>
      </p:sp>
      <p:sp>
        <p:nvSpPr>
          <p:cNvPr id="14" name="Text 12"/>
          <p:cNvSpPr/>
          <p:nvPr/>
        </p:nvSpPr>
        <p:spPr>
          <a:xfrm>
            <a:off x="1025128" y="5241012"/>
            <a:ext cx="233124" cy="37028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16"/>
              </a:lnSpc>
              <a:buNone/>
            </a:pPr>
            <a:endParaRPr lang="en-US" sz="2900" b="1" kern="0" spc="-87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666280" y="5148501"/>
            <a:ext cx="3086100" cy="38576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00" b="1" kern="0" spc="-73">
              <a:latin typeface="Inter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666280" y="5682377"/>
            <a:ext cx="552557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76096" y="5146883"/>
            <a:ext cx="1729346" cy="32548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lang="en-US" sz="2916">
              <a:solidFill>
                <a:srgbClr val="FFFFFF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1665299" y="514850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安全性挑戰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🔒</a:t>
            </a:r>
            <a:endParaRPr lang="en-US" sz="2430"/>
          </a:p>
        </p:txBody>
      </p:sp>
      <p:sp>
        <p:nvSpPr>
          <p:cNvPr id="20" name="Text 18"/>
          <p:cNvSpPr/>
          <p:nvPr/>
        </p:nvSpPr>
        <p:spPr>
          <a:xfrm>
            <a:off x="1665299" y="5682377"/>
            <a:ext cx="552557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確保移動支付交易的隱私性和安全性仍是一大挑戰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自訂</PresentationFormat>
  <Slides>52</Slides>
  <Notes>51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3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495</cp:revision>
  <dcterms:created xsi:type="dcterms:W3CDTF">2024-06-27T06:14:21Z</dcterms:created>
  <dcterms:modified xsi:type="dcterms:W3CDTF">2024-07-15T03:00:11Z</dcterms:modified>
</cp:coreProperties>
</file>